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 id="2147483656" r:id="rId8"/>
  </p:sldMasterIdLst>
  <p:notesMasterIdLst>
    <p:notesMasterId r:id="rId11"/>
  </p:notesMasterIdLst>
  <p:handoutMasterIdLst>
    <p:handoutMasterId r:id="rId12"/>
  </p:handoutMasterIdLst>
  <p:sldIdLst>
    <p:sldId id="272" r:id="rId9"/>
    <p:sldId id="258" r:id="rId10"/>
  </p:sldIdLst>
  <p:sldSz cx="6858000" cy="9906000" type="A4"/>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93">
          <p15:clr>
            <a:srgbClr val="A4A3A4"/>
          </p15:clr>
        </p15:guide>
        <p15:guide id="2" orient="horz" pos="3958">
          <p15:clr>
            <a:srgbClr val="A4A3A4"/>
          </p15:clr>
        </p15:guide>
        <p15:guide id="3" pos="433">
          <p15:clr>
            <a:srgbClr val="A4A3A4"/>
          </p15:clr>
        </p15:guide>
        <p15:guide id="4">
          <p15:clr>
            <a:srgbClr val="A4A3A4"/>
          </p15:clr>
        </p15:guide>
        <p15:guide id="5" pos="4319">
          <p15:clr>
            <a:srgbClr val="A4A3A4"/>
          </p15:clr>
        </p15:guide>
        <p15:guide id="6" pos="3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FC5"/>
    <a:srgbClr val="AF0080"/>
    <a:srgbClr val="3E001A"/>
    <a:srgbClr val="2F7A7E"/>
    <a:srgbClr val="00889D"/>
    <a:srgbClr val="89D2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660"/>
  </p:normalViewPr>
  <p:slideViewPr>
    <p:cSldViewPr snapToGrid="0" showGuides="1">
      <p:cViewPr varScale="1">
        <p:scale>
          <a:sx n="44" d="100"/>
          <a:sy n="44" d="100"/>
        </p:scale>
        <p:origin x="2694" y="66"/>
      </p:cViewPr>
      <p:guideLst>
        <p:guide orient="horz" pos="5293"/>
        <p:guide orient="horz" pos="3958"/>
        <p:guide pos="433"/>
        <p:guide/>
        <p:guide pos="4319"/>
        <p:guide pos="3856"/>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47" cy="496811"/>
          </a:xfrm>
          <a:prstGeom prst="rect">
            <a:avLst/>
          </a:prstGeom>
        </p:spPr>
        <p:txBody>
          <a:bodyPr vert="horz" lIns="92117" tIns="46058" rIns="92117" bIns="46058" rtlCol="0"/>
          <a:lstStyle>
            <a:lvl1pPr algn="l">
              <a:defRPr sz="1200"/>
            </a:lvl1pPr>
          </a:lstStyle>
          <a:p>
            <a:endParaRPr kumimoji="1" lang="ja-JP" altLang="en-US"/>
          </a:p>
        </p:txBody>
      </p:sp>
      <p:sp>
        <p:nvSpPr>
          <p:cNvPr id="3" name="Date Placeholder 2"/>
          <p:cNvSpPr>
            <a:spLocks noGrp="1"/>
          </p:cNvSpPr>
          <p:nvPr>
            <p:ph type="dt" sz="quarter" idx="1"/>
          </p:nvPr>
        </p:nvSpPr>
        <p:spPr>
          <a:xfrm>
            <a:off x="3849826" y="1"/>
            <a:ext cx="2946246" cy="496811"/>
          </a:xfrm>
          <a:prstGeom prst="rect">
            <a:avLst/>
          </a:prstGeom>
        </p:spPr>
        <p:txBody>
          <a:bodyPr vert="horz" lIns="92117" tIns="46058" rIns="92117" bIns="46058" rtlCol="0"/>
          <a:lstStyle>
            <a:lvl1pPr algn="r">
              <a:defRPr sz="1200"/>
            </a:lvl1pPr>
          </a:lstStyle>
          <a:p>
            <a:fld id="{8ACCAB3A-615A-4B3F-9093-2D20F63D9478}" type="datetimeFigureOut">
              <a:rPr kumimoji="1" lang="ja-JP" altLang="en-US" smtClean="0"/>
              <a:t>2023/3/22</a:t>
            </a:fld>
            <a:endParaRPr kumimoji="1" lang="ja-JP" altLang="en-US"/>
          </a:p>
        </p:txBody>
      </p:sp>
      <p:sp>
        <p:nvSpPr>
          <p:cNvPr id="4" name="Footer Placeholder 3"/>
          <p:cNvSpPr>
            <a:spLocks noGrp="1"/>
          </p:cNvSpPr>
          <p:nvPr>
            <p:ph type="ftr" sz="quarter" idx="2"/>
          </p:nvPr>
        </p:nvSpPr>
        <p:spPr>
          <a:xfrm>
            <a:off x="0" y="9429817"/>
            <a:ext cx="2946247" cy="496810"/>
          </a:xfrm>
          <a:prstGeom prst="rect">
            <a:avLst/>
          </a:prstGeom>
        </p:spPr>
        <p:txBody>
          <a:bodyPr vert="horz" lIns="92117" tIns="46058" rIns="92117" bIns="46058" rtlCol="0" anchor="b"/>
          <a:lstStyle>
            <a:lvl1pPr algn="l">
              <a:defRPr sz="1200"/>
            </a:lvl1pPr>
          </a:lstStyle>
          <a:p>
            <a:endParaRPr kumimoji="1" lang="ja-JP" altLang="en-US"/>
          </a:p>
        </p:txBody>
      </p:sp>
      <p:sp>
        <p:nvSpPr>
          <p:cNvPr id="5" name="Slide Number Placeholder 4"/>
          <p:cNvSpPr>
            <a:spLocks noGrp="1"/>
          </p:cNvSpPr>
          <p:nvPr>
            <p:ph type="sldNum" sz="quarter" idx="3"/>
          </p:nvPr>
        </p:nvSpPr>
        <p:spPr>
          <a:xfrm>
            <a:off x="3849826" y="9429817"/>
            <a:ext cx="2946246" cy="496810"/>
          </a:xfrm>
          <a:prstGeom prst="rect">
            <a:avLst/>
          </a:prstGeom>
        </p:spPr>
        <p:txBody>
          <a:bodyPr vert="horz" lIns="92117" tIns="46058" rIns="92117" bIns="46058" rtlCol="0" anchor="b"/>
          <a:lstStyle>
            <a:lvl1pPr algn="r">
              <a:defRPr sz="1200"/>
            </a:lvl1pPr>
          </a:lstStyle>
          <a:p>
            <a:fld id="{1B8D6CBF-D7AF-469E-A03F-4ECF827CCDC2}" type="slidenum">
              <a:rPr kumimoji="1" lang="ja-JP" altLang="en-US" smtClean="0"/>
              <a:t>‹#›</a:t>
            </a:fld>
            <a:endParaRPr kumimoji="1" lang="ja-JP" altLang="en-US"/>
          </a:p>
        </p:txBody>
      </p:sp>
    </p:spTree>
    <p:extLst>
      <p:ext uri="{BB962C8B-B14F-4D97-AF65-F5344CB8AC3E}">
        <p14:creationId xmlns:p14="http://schemas.microsoft.com/office/powerpoint/2010/main" val="180093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47" cy="496811"/>
          </a:xfrm>
          <a:prstGeom prst="rect">
            <a:avLst/>
          </a:prstGeom>
        </p:spPr>
        <p:txBody>
          <a:bodyPr vert="horz" lIns="92117" tIns="46058" rIns="92117" bIns="46058" rtlCol="0"/>
          <a:lstStyle>
            <a:lvl1pPr algn="l">
              <a:defRPr sz="1200"/>
            </a:lvl1pPr>
          </a:lstStyle>
          <a:p>
            <a:endParaRPr kumimoji="1" lang="ja-JP" altLang="en-US"/>
          </a:p>
        </p:txBody>
      </p:sp>
      <p:sp>
        <p:nvSpPr>
          <p:cNvPr id="3" name="Date Placeholder 2"/>
          <p:cNvSpPr>
            <a:spLocks noGrp="1"/>
          </p:cNvSpPr>
          <p:nvPr>
            <p:ph type="dt" idx="1"/>
          </p:nvPr>
        </p:nvSpPr>
        <p:spPr>
          <a:xfrm>
            <a:off x="3849826" y="1"/>
            <a:ext cx="2946246" cy="496811"/>
          </a:xfrm>
          <a:prstGeom prst="rect">
            <a:avLst/>
          </a:prstGeom>
        </p:spPr>
        <p:txBody>
          <a:bodyPr vert="horz" lIns="92117" tIns="46058" rIns="92117" bIns="46058" rtlCol="0"/>
          <a:lstStyle>
            <a:lvl1pPr algn="r">
              <a:defRPr sz="1200"/>
            </a:lvl1pPr>
          </a:lstStyle>
          <a:p>
            <a:fld id="{97BD6649-6C5E-4FE6-BE34-41EF0BEF4777}" type="datetimeFigureOut">
              <a:rPr kumimoji="1" lang="ja-JP" altLang="en-US" smtClean="0"/>
              <a:t>2023/3/22</a:t>
            </a:fld>
            <a:endParaRPr kumimoji="1" lang="ja-JP" altLang="en-US"/>
          </a:p>
        </p:txBody>
      </p:sp>
      <p:sp>
        <p:nvSpPr>
          <p:cNvPr id="4" name="Slide Image Placeholder 3"/>
          <p:cNvSpPr>
            <a:spLocks noGrp="1" noRot="1" noChangeAspect="1"/>
          </p:cNvSpPr>
          <p:nvPr>
            <p:ph type="sldImg" idx="2"/>
          </p:nvPr>
        </p:nvSpPr>
        <p:spPr>
          <a:xfrm>
            <a:off x="2109788" y="744538"/>
            <a:ext cx="2578100" cy="3724275"/>
          </a:xfrm>
          <a:prstGeom prst="rect">
            <a:avLst/>
          </a:prstGeom>
          <a:noFill/>
          <a:ln w="12700">
            <a:solidFill>
              <a:prstClr val="black"/>
            </a:solidFill>
          </a:ln>
        </p:spPr>
        <p:txBody>
          <a:bodyPr vert="horz" lIns="92117" tIns="46058" rIns="92117" bIns="46058" rtlCol="0" anchor="ctr"/>
          <a:lstStyle/>
          <a:p>
            <a:endParaRPr lang="ja-JP" altLang="en-US"/>
          </a:p>
        </p:txBody>
      </p:sp>
      <p:sp>
        <p:nvSpPr>
          <p:cNvPr id="5" name="Notes Placeholder 4"/>
          <p:cNvSpPr>
            <a:spLocks noGrp="1"/>
          </p:cNvSpPr>
          <p:nvPr>
            <p:ph type="body" sz="quarter" idx="3"/>
          </p:nvPr>
        </p:nvSpPr>
        <p:spPr>
          <a:xfrm>
            <a:off x="679288" y="4715707"/>
            <a:ext cx="5439101" cy="4468101"/>
          </a:xfrm>
          <a:prstGeom prst="rect">
            <a:avLst/>
          </a:prstGeom>
        </p:spPr>
        <p:txBody>
          <a:bodyPr vert="horz" lIns="92117" tIns="46058" rIns="92117" bIns="46058"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9429817"/>
            <a:ext cx="2946247" cy="496810"/>
          </a:xfrm>
          <a:prstGeom prst="rect">
            <a:avLst/>
          </a:prstGeom>
        </p:spPr>
        <p:txBody>
          <a:bodyPr vert="horz" lIns="92117" tIns="46058" rIns="92117" bIns="46058"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49826" y="9429817"/>
            <a:ext cx="2946246" cy="496810"/>
          </a:xfrm>
          <a:prstGeom prst="rect">
            <a:avLst/>
          </a:prstGeom>
        </p:spPr>
        <p:txBody>
          <a:bodyPr vert="horz" lIns="92117" tIns="46058" rIns="92117" bIns="46058" rtlCol="0" anchor="b"/>
          <a:lstStyle>
            <a:lvl1pPr algn="r">
              <a:defRPr sz="1200"/>
            </a:lvl1pPr>
          </a:lstStyle>
          <a:p>
            <a:fld id="{34D28137-D18D-4773-8365-1A00A3A548CC}" type="slidenum">
              <a:rPr kumimoji="1" lang="ja-JP" altLang="en-US" smtClean="0"/>
              <a:t>‹#›</a:t>
            </a:fld>
            <a:endParaRPr kumimoji="1" lang="ja-JP" altLang="en-US"/>
          </a:p>
        </p:txBody>
      </p:sp>
    </p:spTree>
    <p:extLst>
      <p:ext uri="{BB962C8B-B14F-4D97-AF65-F5344CB8AC3E}">
        <p14:creationId xmlns:p14="http://schemas.microsoft.com/office/powerpoint/2010/main" val="2824503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ja-JP" altLang="en-US" dirty="0"/>
          </a:p>
        </p:txBody>
      </p:sp>
      <p:sp>
        <p:nvSpPr>
          <p:cNvPr id="4" name="Header Placeholder 3"/>
          <p:cNvSpPr>
            <a:spLocks noGrp="1"/>
          </p:cNvSpPr>
          <p:nvPr>
            <p:ph type="hdr" sz="quarter"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28137-D18D-4773-8365-1A00A3A548CC}" type="slidenum">
              <a:rPr kumimoji="1" lang="ja-JP" altLang="en-US" smtClean="0"/>
              <a:t>1</a:t>
            </a:fld>
            <a:endParaRPr kumimoji="1" lang="ja-JP" altLang="en-US"/>
          </a:p>
        </p:txBody>
      </p:sp>
    </p:spTree>
    <p:extLst>
      <p:ext uri="{BB962C8B-B14F-4D97-AF65-F5344CB8AC3E}">
        <p14:creationId xmlns:p14="http://schemas.microsoft.com/office/powerpoint/2010/main" val="246302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marL="0" marR="0" lvl="0" indent="0" algn="l" defTabSz="837682"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フッター プレースホルダー 4"/>
          <p:cNvSpPr>
            <a:spLocks noGrp="1"/>
          </p:cNvSpPr>
          <p:nvPr>
            <p:ph type="ftr" sz="quarter" idx="4"/>
          </p:nvPr>
        </p:nvSpPr>
        <p:spPr/>
        <p:txBody>
          <a:bodyPr/>
          <a:lstStyle/>
          <a:p>
            <a:pPr marL="0" marR="0" lvl="0" indent="0" algn="l" defTabSz="837682"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 name="スライド番号プレースホルダー 5"/>
          <p:cNvSpPr>
            <a:spLocks noGrp="1"/>
          </p:cNvSpPr>
          <p:nvPr>
            <p:ph type="sldNum" sz="quarter" idx="5"/>
          </p:nvPr>
        </p:nvSpPr>
        <p:spPr/>
        <p:txBody>
          <a:bodyPr/>
          <a:lstStyle/>
          <a:p>
            <a:pPr marL="0" marR="0" lvl="0" indent="0" algn="r" defTabSz="837682" rtl="0" eaLnBrk="1" fontAlgn="auto" latinLnBrk="0" hangingPunct="1">
              <a:lnSpc>
                <a:spcPct val="100000"/>
              </a:lnSpc>
              <a:spcBef>
                <a:spcPts val="0"/>
              </a:spcBef>
              <a:spcAft>
                <a:spcPts val="0"/>
              </a:spcAft>
              <a:buClrTx/>
              <a:buSzTx/>
              <a:buFontTx/>
              <a:buNone/>
              <a:tabLst/>
              <a:defRPr/>
            </a:pPr>
            <a:fld id="{020EFC9B-8248-4A1D-B03C-2B1C5AACB5AC}" type="slidenum">
              <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837682" rtl="0" eaLnBrk="1" fontAlgn="auto" latinLnBrk="0" hangingPunct="1">
                <a:lnSpc>
                  <a:spcPct val="100000"/>
                </a:lnSpc>
                <a:spcBef>
                  <a:spcPts val="0"/>
                </a:spcBef>
                <a:spcAft>
                  <a:spcPts val="0"/>
                </a:spcAft>
                <a:buClrTx/>
                <a:buSzTx/>
                <a:buFontTx/>
                <a:buNone/>
                <a:tabLst/>
                <a:defRPr/>
              </a:pPr>
              <a:t>2</a:t>
            </a:fld>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18284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52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196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94407"/>
            <a:ext cx="3833813" cy="8454497"/>
          </a:xfrm>
        </p:spPr>
        <p:txBody>
          <a:bodyPr/>
          <a:lstStyle>
            <a:lvl1pPr>
              <a:defRPr sz="3137"/>
            </a:lvl1pPr>
            <a:lvl2pPr>
              <a:defRPr sz="2745"/>
            </a:lvl2pPr>
            <a:lvl3pPr>
              <a:defRPr sz="2352"/>
            </a:lvl3pPr>
            <a:lvl4pPr>
              <a:defRPr sz="1960"/>
            </a:lvl4pPr>
            <a:lvl5pPr>
              <a:defRPr sz="1960"/>
            </a:lvl5pPr>
            <a:lvl6pPr>
              <a:defRPr sz="1960"/>
            </a:lvl6pPr>
            <a:lvl7pPr>
              <a:defRPr sz="1960"/>
            </a:lvl7pPr>
            <a:lvl8pPr>
              <a:defRPr sz="1960"/>
            </a:lvl8pPr>
            <a:lvl9pPr>
              <a:defRPr sz="196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372"/>
            </a:lvl1pPr>
            <a:lvl2pPr marL="448193" indent="0">
              <a:buNone/>
              <a:defRPr sz="1176"/>
            </a:lvl2pPr>
            <a:lvl3pPr marL="896385" indent="0">
              <a:buNone/>
              <a:defRPr sz="980"/>
            </a:lvl3pPr>
            <a:lvl4pPr marL="1344578" indent="0">
              <a:buNone/>
              <a:defRPr sz="882"/>
            </a:lvl4pPr>
            <a:lvl5pPr marL="1792770" indent="0">
              <a:buNone/>
              <a:defRPr sz="882"/>
            </a:lvl5pPr>
            <a:lvl6pPr marL="2240963" indent="0">
              <a:buNone/>
              <a:defRPr sz="882"/>
            </a:lvl6pPr>
            <a:lvl7pPr marL="2689155" indent="0">
              <a:buNone/>
              <a:defRPr sz="882"/>
            </a:lvl7pPr>
            <a:lvl8pPr marL="3137348" indent="0">
              <a:buNone/>
              <a:defRPr sz="882"/>
            </a:lvl8pPr>
            <a:lvl9pPr marL="3585541" indent="0">
              <a:buNone/>
              <a:defRPr sz="88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368414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196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137"/>
            </a:lvl1pPr>
            <a:lvl2pPr marL="448193" indent="0">
              <a:buNone/>
              <a:defRPr sz="2745"/>
            </a:lvl2pPr>
            <a:lvl3pPr marL="896385" indent="0">
              <a:buNone/>
              <a:defRPr sz="2352"/>
            </a:lvl3pPr>
            <a:lvl4pPr marL="1344578" indent="0">
              <a:buNone/>
              <a:defRPr sz="1960"/>
            </a:lvl4pPr>
            <a:lvl5pPr marL="1792770" indent="0">
              <a:buNone/>
              <a:defRPr sz="1960"/>
            </a:lvl5pPr>
            <a:lvl6pPr marL="2240963" indent="0">
              <a:buNone/>
              <a:defRPr sz="1960"/>
            </a:lvl6pPr>
            <a:lvl7pPr marL="2689155" indent="0">
              <a:buNone/>
              <a:defRPr sz="1960"/>
            </a:lvl7pPr>
            <a:lvl8pPr marL="3137348" indent="0">
              <a:buNone/>
              <a:defRPr sz="1960"/>
            </a:lvl8pPr>
            <a:lvl9pPr marL="3585541" indent="0">
              <a:buNone/>
              <a:defRPr sz="196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372"/>
            </a:lvl1pPr>
            <a:lvl2pPr marL="448193" indent="0">
              <a:buNone/>
              <a:defRPr sz="1176"/>
            </a:lvl2pPr>
            <a:lvl3pPr marL="896385" indent="0">
              <a:buNone/>
              <a:defRPr sz="980"/>
            </a:lvl3pPr>
            <a:lvl4pPr marL="1344578" indent="0">
              <a:buNone/>
              <a:defRPr sz="882"/>
            </a:lvl4pPr>
            <a:lvl5pPr marL="1792770" indent="0">
              <a:buNone/>
              <a:defRPr sz="882"/>
            </a:lvl5pPr>
            <a:lvl6pPr marL="2240963" indent="0">
              <a:buNone/>
              <a:defRPr sz="882"/>
            </a:lvl6pPr>
            <a:lvl7pPr marL="2689155" indent="0">
              <a:buNone/>
              <a:defRPr sz="882"/>
            </a:lvl7pPr>
            <a:lvl8pPr marL="3137348" indent="0">
              <a:buNone/>
              <a:defRPr sz="882"/>
            </a:lvl8pPr>
            <a:lvl9pPr marL="3585541" indent="0">
              <a:buNone/>
              <a:defRPr sz="88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2971704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344613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94809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707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48193" indent="0" algn="ctr">
              <a:buNone/>
              <a:defRPr>
                <a:solidFill>
                  <a:schemeClr val="tx1">
                    <a:tint val="75000"/>
                  </a:schemeClr>
                </a:solidFill>
              </a:defRPr>
            </a:lvl2pPr>
            <a:lvl3pPr marL="896385" indent="0" algn="ctr">
              <a:buNone/>
              <a:defRPr>
                <a:solidFill>
                  <a:schemeClr val="tx1">
                    <a:tint val="75000"/>
                  </a:schemeClr>
                </a:solidFill>
              </a:defRPr>
            </a:lvl3pPr>
            <a:lvl4pPr marL="1344578" indent="0" algn="ctr">
              <a:buNone/>
              <a:defRPr>
                <a:solidFill>
                  <a:schemeClr val="tx1">
                    <a:tint val="75000"/>
                  </a:schemeClr>
                </a:solidFill>
              </a:defRPr>
            </a:lvl4pPr>
            <a:lvl5pPr marL="1792770" indent="0" algn="ctr">
              <a:buNone/>
              <a:defRPr>
                <a:solidFill>
                  <a:schemeClr val="tx1">
                    <a:tint val="75000"/>
                  </a:schemeClr>
                </a:solidFill>
              </a:defRPr>
            </a:lvl5pPr>
            <a:lvl6pPr marL="2240963" indent="0" algn="ctr">
              <a:buNone/>
              <a:defRPr>
                <a:solidFill>
                  <a:schemeClr val="tx1">
                    <a:tint val="75000"/>
                  </a:schemeClr>
                </a:solidFill>
              </a:defRPr>
            </a:lvl6pPr>
            <a:lvl7pPr marL="2689155" indent="0" algn="ctr">
              <a:buNone/>
              <a:defRPr>
                <a:solidFill>
                  <a:schemeClr val="tx1">
                    <a:tint val="75000"/>
                  </a:schemeClr>
                </a:solidFill>
              </a:defRPr>
            </a:lvl7pPr>
            <a:lvl8pPr marL="3137348" indent="0" algn="ctr">
              <a:buNone/>
              <a:defRPr>
                <a:solidFill>
                  <a:schemeClr val="tx1">
                    <a:tint val="75000"/>
                  </a:schemeClr>
                </a:solidFill>
              </a:defRPr>
            </a:lvl8pPr>
            <a:lvl9pPr marL="358554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3607245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120201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392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6" y="4198587"/>
            <a:ext cx="5829300" cy="2166936"/>
          </a:xfrm>
        </p:spPr>
        <p:txBody>
          <a:bodyPr anchor="b"/>
          <a:lstStyle>
            <a:lvl1pPr marL="0" indent="0">
              <a:buNone/>
              <a:defRPr sz="1960">
                <a:solidFill>
                  <a:schemeClr val="tx1">
                    <a:tint val="75000"/>
                  </a:schemeClr>
                </a:solidFill>
              </a:defRPr>
            </a:lvl1pPr>
            <a:lvl2pPr marL="448193" indent="0">
              <a:buNone/>
              <a:defRPr sz="1764">
                <a:solidFill>
                  <a:schemeClr val="tx1">
                    <a:tint val="75000"/>
                  </a:schemeClr>
                </a:solidFill>
              </a:defRPr>
            </a:lvl2pPr>
            <a:lvl3pPr marL="896385" indent="0">
              <a:buNone/>
              <a:defRPr sz="1568">
                <a:solidFill>
                  <a:schemeClr val="tx1">
                    <a:tint val="75000"/>
                  </a:schemeClr>
                </a:solidFill>
              </a:defRPr>
            </a:lvl3pPr>
            <a:lvl4pPr marL="1344578" indent="0">
              <a:buNone/>
              <a:defRPr sz="1372">
                <a:solidFill>
                  <a:schemeClr val="tx1">
                    <a:tint val="75000"/>
                  </a:schemeClr>
                </a:solidFill>
              </a:defRPr>
            </a:lvl4pPr>
            <a:lvl5pPr marL="1792770" indent="0">
              <a:buNone/>
              <a:defRPr sz="1372">
                <a:solidFill>
                  <a:schemeClr val="tx1">
                    <a:tint val="75000"/>
                  </a:schemeClr>
                </a:solidFill>
              </a:defRPr>
            </a:lvl5pPr>
            <a:lvl6pPr marL="2240963" indent="0">
              <a:buNone/>
              <a:defRPr sz="1372">
                <a:solidFill>
                  <a:schemeClr val="tx1">
                    <a:tint val="75000"/>
                  </a:schemeClr>
                </a:solidFill>
              </a:defRPr>
            </a:lvl6pPr>
            <a:lvl7pPr marL="2689155" indent="0">
              <a:buNone/>
              <a:defRPr sz="1372">
                <a:solidFill>
                  <a:schemeClr val="tx1">
                    <a:tint val="75000"/>
                  </a:schemeClr>
                </a:solidFill>
              </a:defRPr>
            </a:lvl7pPr>
            <a:lvl8pPr marL="3137348" indent="0">
              <a:buNone/>
              <a:defRPr sz="1372">
                <a:solidFill>
                  <a:schemeClr val="tx1">
                    <a:tint val="75000"/>
                  </a:schemeClr>
                </a:solidFill>
              </a:defRPr>
            </a:lvl8pPr>
            <a:lvl9pPr marL="3585541" indent="0">
              <a:buNone/>
              <a:defRPr sz="137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2313897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2745"/>
            </a:lvl1pPr>
            <a:lvl2pPr>
              <a:defRPr sz="2352"/>
            </a:lvl2pPr>
            <a:lvl3pPr>
              <a:defRPr sz="1960"/>
            </a:lvl3pPr>
            <a:lvl4pPr>
              <a:defRPr sz="1764"/>
            </a:lvl4pPr>
            <a:lvl5pPr>
              <a:defRPr sz="1764"/>
            </a:lvl5pPr>
            <a:lvl6pPr>
              <a:defRPr sz="1764"/>
            </a:lvl6pPr>
            <a:lvl7pPr>
              <a:defRPr sz="1764"/>
            </a:lvl7pPr>
            <a:lvl8pPr>
              <a:defRPr sz="1764"/>
            </a:lvl8pPr>
            <a:lvl9pPr>
              <a:defRPr sz="17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2745"/>
            </a:lvl1pPr>
            <a:lvl2pPr>
              <a:defRPr sz="2352"/>
            </a:lvl2pPr>
            <a:lvl3pPr>
              <a:defRPr sz="1960"/>
            </a:lvl3pPr>
            <a:lvl4pPr>
              <a:defRPr sz="1764"/>
            </a:lvl4pPr>
            <a:lvl5pPr>
              <a:defRPr sz="1764"/>
            </a:lvl5pPr>
            <a:lvl6pPr>
              <a:defRPr sz="1764"/>
            </a:lvl6pPr>
            <a:lvl7pPr>
              <a:defRPr sz="1764"/>
            </a:lvl7pPr>
            <a:lvl8pPr>
              <a:defRPr sz="1764"/>
            </a:lvl8pPr>
            <a:lvl9pPr>
              <a:defRPr sz="176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178291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352" b="1"/>
            </a:lvl1pPr>
            <a:lvl2pPr marL="448193" indent="0">
              <a:buNone/>
              <a:defRPr sz="1960" b="1"/>
            </a:lvl2pPr>
            <a:lvl3pPr marL="896385" indent="0">
              <a:buNone/>
              <a:defRPr sz="1764" b="1"/>
            </a:lvl3pPr>
            <a:lvl4pPr marL="1344578" indent="0">
              <a:buNone/>
              <a:defRPr sz="1568" b="1"/>
            </a:lvl4pPr>
            <a:lvl5pPr marL="1792770" indent="0">
              <a:buNone/>
              <a:defRPr sz="1568" b="1"/>
            </a:lvl5pPr>
            <a:lvl6pPr marL="2240963" indent="0">
              <a:buNone/>
              <a:defRPr sz="1568" b="1"/>
            </a:lvl6pPr>
            <a:lvl7pPr marL="2689155" indent="0">
              <a:buNone/>
              <a:defRPr sz="1568" b="1"/>
            </a:lvl7pPr>
            <a:lvl8pPr marL="3137348" indent="0">
              <a:buNone/>
              <a:defRPr sz="1568" b="1"/>
            </a:lvl8pPr>
            <a:lvl9pPr marL="3585541" indent="0">
              <a:buNone/>
              <a:defRPr sz="1568"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7"/>
            <a:ext cx="3030141" cy="5707416"/>
          </a:xfrm>
        </p:spPr>
        <p:txBody>
          <a:bodyPr/>
          <a:lstStyle>
            <a:lvl1pPr>
              <a:defRPr sz="2352"/>
            </a:lvl1pPr>
            <a:lvl2pPr>
              <a:defRPr sz="1960"/>
            </a:lvl2pPr>
            <a:lvl3pPr>
              <a:defRPr sz="1764"/>
            </a:lvl3pPr>
            <a:lvl4pPr>
              <a:defRPr sz="1568"/>
            </a:lvl4pPr>
            <a:lvl5pPr>
              <a:defRPr sz="1568"/>
            </a:lvl5pPr>
            <a:lvl6pPr>
              <a:defRPr sz="1568"/>
            </a:lvl6pPr>
            <a:lvl7pPr>
              <a:defRPr sz="1568"/>
            </a:lvl7pPr>
            <a:lvl8pPr>
              <a:defRPr sz="1568"/>
            </a:lvl8pPr>
            <a:lvl9pPr>
              <a:defRPr sz="156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217385"/>
            <a:ext cx="3031331" cy="924101"/>
          </a:xfrm>
        </p:spPr>
        <p:txBody>
          <a:bodyPr anchor="b"/>
          <a:lstStyle>
            <a:lvl1pPr marL="0" indent="0">
              <a:buNone/>
              <a:defRPr sz="2352" b="1"/>
            </a:lvl1pPr>
            <a:lvl2pPr marL="448193" indent="0">
              <a:buNone/>
              <a:defRPr sz="1960" b="1"/>
            </a:lvl2pPr>
            <a:lvl3pPr marL="896385" indent="0">
              <a:buNone/>
              <a:defRPr sz="1764" b="1"/>
            </a:lvl3pPr>
            <a:lvl4pPr marL="1344578" indent="0">
              <a:buNone/>
              <a:defRPr sz="1568" b="1"/>
            </a:lvl4pPr>
            <a:lvl5pPr marL="1792770" indent="0">
              <a:buNone/>
              <a:defRPr sz="1568" b="1"/>
            </a:lvl5pPr>
            <a:lvl6pPr marL="2240963" indent="0">
              <a:buNone/>
              <a:defRPr sz="1568" b="1"/>
            </a:lvl6pPr>
            <a:lvl7pPr marL="2689155" indent="0">
              <a:buNone/>
              <a:defRPr sz="1568" b="1"/>
            </a:lvl7pPr>
            <a:lvl8pPr marL="3137348" indent="0">
              <a:buNone/>
              <a:defRPr sz="1568" b="1"/>
            </a:lvl8pPr>
            <a:lvl9pPr marL="3585541" indent="0">
              <a:buNone/>
              <a:defRPr sz="1568"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3141487"/>
            <a:ext cx="3031331" cy="5707416"/>
          </a:xfrm>
        </p:spPr>
        <p:txBody>
          <a:bodyPr/>
          <a:lstStyle>
            <a:lvl1pPr>
              <a:defRPr sz="2352"/>
            </a:lvl1pPr>
            <a:lvl2pPr>
              <a:defRPr sz="1960"/>
            </a:lvl2pPr>
            <a:lvl3pPr>
              <a:defRPr sz="1764"/>
            </a:lvl3pPr>
            <a:lvl4pPr>
              <a:defRPr sz="1568"/>
            </a:lvl4pPr>
            <a:lvl5pPr>
              <a:defRPr sz="1568"/>
            </a:lvl5pPr>
            <a:lvl6pPr>
              <a:defRPr sz="1568"/>
            </a:lvl6pPr>
            <a:lvl7pPr>
              <a:defRPr sz="1568"/>
            </a:lvl7pPr>
            <a:lvl8pPr>
              <a:defRPr sz="1568"/>
            </a:lvl8pPr>
            <a:lvl9pPr>
              <a:defRPr sz="156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226760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239640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251686-23D9-4AD5-8526-7B5A453F642F}" type="datetimeFigureOut">
              <a:rPr kumimoji="1" lang="ja-JP" altLang="en-US" smtClean="0"/>
              <a:t>2023/3/22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1192708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180581"/>
      </p:ext>
    </p:extLst>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176">
                <a:solidFill>
                  <a:schemeClr val="tx1">
                    <a:tint val="75000"/>
                  </a:schemeClr>
                </a:solidFill>
              </a:defRPr>
            </a:lvl1pPr>
          </a:lstStyle>
          <a:p>
            <a:fld id="{92251686-23D9-4AD5-8526-7B5A453F642F}" type="datetimeFigureOut">
              <a:rPr kumimoji="1" lang="ja-JP" altLang="en-US" smtClean="0"/>
              <a:t>2023/3/22</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17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6"/>
            <a:ext cx="1600200" cy="527402"/>
          </a:xfrm>
          <a:prstGeom prst="rect">
            <a:avLst/>
          </a:prstGeom>
        </p:spPr>
        <p:txBody>
          <a:bodyPr vert="horz" lIns="91440" tIns="45720" rIns="91440" bIns="45720" rtlCol="0" anchor="ctr"/>
          <a:lstStyle>
            <a:lvl1pPr algn="r">
              <a:defRPr sz="1176">
                <a:solidFill>
                  <a:schemeClr val="tx1">
                    <a:tint val="75000"/>
                  </a:schemeClr>
                </a:solidFill>
              </a:defRPr>
            </a:lvl1pPr>
          </a:lstStyle>
          <a:p>
            <a:fld id="{E6DC32BA-E8E2-4F40-A62A-5BCC39139C61}" type="slidenum">
              <a:rPr kumimoji="1" lang="ja-JP" altLang="en-US" smtClean="0"/>
              <a:t>‹#›</a:t>
            </a:fld>
            <a:endParaRPr kumimoji="1" lang="ja-JP" altLang="en-US"/>
          </a:p>
        </p:txBody>
      </p:sp>
    </p:spTree>
    <p:extLst>
      <p:ext uri="{BB962C8B-B14F-4D97-AF65-F5344CB8AC3E}">
        <p14:creationId xmlns:p14="http://schemas.microsoft.com/office/powerpoint/2010/main" val="89288490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896385" rtl="0" eaLnBrk="1" latinLnBrk="0" hangingPunct="1">
        <a:spcBef>
          <a:spcPct val="0"/>
        </a:spcBef>
        <a:buNone/>
        <a:defRPr kumimoji="1" sz="4313" kern="1200">
          <a:solidFill>
            <a:schemeClr val="tx1"/>
          </a:solidFill>
          <a:latin typeface="+mj-lt"/>
          <a:ea typeface="+mj-ea"/>
          <a:cs typeface="+mj-cs"/>
        </a:defRPr>
      </a:lvl1pPr>
    </p:titleStyle>
    <p:bodyStyle>
      <a:lvl1pPr marL="336144" indent="-336144" algn="l" defTabSz="896385" rtl="0" eaLnBrk="1" latinLnBrk="0" hangingPunct="1">
        <a:spcBef>
          <a:spcPct val="20000"/>
        </a:spcBef>
        <a:buFont typeface="Arial" panose="020B0604020202020204" pitchFamily="34" charset="0"/>
        <a:buChar char="•"/>
        <a:defRPr kumimoji="1" sz="3137" kern="1200">
          <a:solidFill>
            <a:schemeClr val="tx1"/>
          </a:solidFill>
          <a:latin typeface="+mn-lt"/>
          <a:ea typeface="+mn-ea"/>
          <a:cs typeface="+mn-cs"/>
        </a:defRPr>
      </a:lvl1pPr>
      <a:lvl2pPr marL="728313" indent="-280121" algn="l" defTabSz="896385" rtl="0" eaLnBrk="1" latinLnBrk="0" hangingPunct="1">
        <a:spcBef>
          <a:spcPct val="20000"/>
        </a:spcBef>
        <a:buFont typeface="Arial" panose="020B0604020202020204" pitchFamily="34" charset="0"/>
        <a:buChar char="–"/>
        <a:defRPr kumimoji="1" sz="2745" kern="1200">
          <a:solidFill>
            <a:schemeClr val="tx1"/>
          </a:solidFill>
          <a:latin typeface="+mn-lt"/>
          <a:ea typeface="+mn-ea"/>
          <a:cs typeface="+mn-cs"/>
        </a:defRPr>
      </a:lvl2pPr>
      <a:lvl3pPr marL="1120481" indent="-224096" algn="l" defTabSz="896385" rtl="0" eaLnBrk="1" latinLnBrk="0" hangingPunct="1">
        <a:spcBef>
          <a:spcPct val="20000"/>
        </a:spcBef>
        <a:buFont typeface="Arial" panose="020B0604020202020204" pitchFamily="34" charset="0"/>
        <a:buChar char="•"/>
        <a:defRPr kumimoji="1" sz="2352" kern="1200">
          <a:solidFill>
            <a:schemeClr val="tx1"/>
          </a:solidFill>
          <a:latin typeface="+mn-lt"/>
          <a:ea typeface="+mn-ea"/>
          <a:cs typeface="+mn-cs"/>
        </a:defRPr>
      </a:lvl3pPr>
      <a:lvl4pPr marL="1568674"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4pPr>
      <a:lvl5pPr marL="2016867"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5pPr>
      <a:lvl6pPr marL="2465059"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6pPr>
      <a:lvl7pPr marL="2913252"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7pPr>
      <a:lvl8pPr marL="3361445"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8pPr>
      <a:lvl9pPr marL="3809637" indent="-224096" algn="l" defTabSz="896385" rtl="0" eaLnBrk="1" latinLnBrk="0" hangingPunct="1">
        <a:spcBef>
          <a:spcPct val="20000"/>
        </a:spcBef>
        <a:buFont typeface="Arial" panose="020B0604020202020204" pitchFamily="34" charset="0"/>
        <a:buChar char="•"/>
        <a:defRPr kumimoji="1" sz="1960" kern="1200">
          <a:solidFill>
            <a:schemeClr val="tx1"/>
          </a:solidFill>
          <a:latin typeface="+mn-lt"/>
          <a:ea typeface="+mn-ea"/>
          <a:cs typeface="+mn-cs"/>
        </a:defRPr>
      </a:lvl9pPr>
    </p:bodyStyle>
    <p:otherStyle>
      <a:defPPr>
        <a:defRPr lang="ja-JP"/>
      </a:defPPr>
      <a:lvl1pPr marL="0" algn="l" defTabSz="896385" rtl="0" eaLnBrk="1" latinLnBrk="0" hangingPunct="1">
        <a:defRPr kumimoji="1" sz="1764" kern="1200">
          <a:solidFill>
            <a:schemeClr val="tx1"/>
          </a:solidFill>
          <a:latin typeface="+mn-lt"/>
          <a:ea typeface="+mn-ea"/>
          <a:cs typeface="+mn-cs"/>
        </a:defRPr>
      </a:lvl1pPr>
      <a:lvl2pPr marL="448193" algn="l" defTabSz="896385" rtl="0" eaLnBrk="1" latinLnBrk="0" hangingPunct="1">
        <a:defRPr kumimoji="1" sz="1764" kern="1200">
          <a:solidFill>
            <a:schemeClr val="tx1"/>
          </a:solidFill>
          <a:latin typeface="+mn-lt"/>
          <a:ea typeface="+mn-ea"/>
          <a:cs typeface="+mn-cs"/>
        </a:defRPr>
      </a:lvl2pPr>
      <a:lvl3pPr marL="896385" algn="l" defTabSz="896385" rtl="0" eaLnBrk="1" latinLnBrk="0" hangingPunct="1">
        <a:defRPr kumimoji="1" sz="1764" kern="1200">
          <a:solidFill>
            <a:schemeClr val="tx1"/>
          </a:solidFill>
          <a:latin typeface="+mn-lt"/>
          <a:ea typeface="+mn-ea"/>
          <a:cs typeface="+mn-cs"/>
        </a:defRPr>
      </a:lvl3pPr>
      <a:lvl4pPr marL="1344578" algn="l" defTabSz="896385" rtl="0" eaLnBrk="1" latinLnBrk="0" hangingPunct="1">
        <a:defRPr kumimoji="1" sz="1764" kern="1200">
          <a:solidFill>
            <a:schemeClr val="tx1"/>
          </a:solidFill>
          <a:latin typeface="+mn-lt"/>
          <a:ea typeface="+mn-ea"/>
          <a:cs typeface="+mn-cs"/>
        </a:defRPr>
      </a:lvl4pPr>
      <a:lvl5pPr marL="1792770" algn="l" defTabSz="896385" rtl="0" eaLnBrk="1" latinLnBrk="0" hangingPunct="1">
        <a:defRPr kumimoji="1" sz="1764" kern="1200">
          <a:solidFill>
            <a:schemeClr val="tx1"/>
          </a:solidFill>
          <a:latin typeface="+mn-lt"/>
          <a:ea typeface="+mn-ea"/>
          <a:cs typeface="+mn-cs"/>
        </a:defRPr>
      </a:lvl5pPr>
      <a:lvl6pPr marL="2240963" algn="l" defTabSz="896385" rtl="0" eaLnBrk="1" latinLnBrk="0" hangingPunct="1">
        <a:defRPr kumimoji="1" sz="1764" kern="1200">
          <a:solidFill>
            <a:schemeClr val="tx1"/>
          </a:solidFill>
          <a:latin typeface="+mn-lt"/>
          <a:ea typeface="+mn-ea"/>
          <a:cs typeface="+mn-cs"/>
        </a:defRPr>
      </a:lvl6pPr>
      <a:lvl7pPr marL="2689155" algn="l" defTabSz="896385" rtl="0" eaLnBrk="1" latinLnBrk="0" hangingPunct="1">
        <a:defRPr kumimoji="1" sz="1764" kern="1200">
          <a:solidFill>
            <a:schemeClr val="tx1"/>
          </a:solidFill>
          <a:latin typeface="+mn-lt"/>
          <a:ea typeface="+mn-ea"/>
          <a:cs typeface="+mn-cs"/>
        </a:defRPr>
      </a:lvl7pPr>
      <a:lvl8pPr marL="3137348" algn="l" defTabSz="896385" rtl="0" eaLnBrk="1" latinLnBrk="0" hangingPunct="1">
        <a:defRPr kumimoji="1" sz="1764" kern="1200">
          <a:solidFill>
            <a:schemeClr val="tx1"/>
          </a:solidFill>
          <a:latin typeface="+mn-lt"/>
          <a:ea typeface="+mn-ea"/>
          <a:cs typeface="+mn-cs"/>
        </a:defRPr>
      </a:lvl8pPr>
      <a:lvl9pPr marL="3585541" algn="l" defTabSz="896385" rtl="0" eaLnBrk="1" latinLnBrk="0" hangingPunct="1">
        <a:defRPr kumimoji="1" sz="1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l="-1000" r="-1000"/>
          </a:stretch>
        </a:blipFill>
        <a:effectLst/>
      </p:bgPr>
    </p:bg>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140FDD47-0CA2-44C8-B7D6-DAE5EDC5675E}"/>
              </a:ext>
            </a:extLst>
          </p:cNvPr>
          <p:cNvSpPr/>
          <p:nvPr/>
        </p:nvSpPr>
        <p:spPr>
          <a:xfrm>
            <a:off x="0" y="1435298"/>
            <a:ext cx="6858000" cy="683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414" name="Picture 6" descr="C:\Users\isasaki\Documents\佐々木データ\ターギス\MSD_SUVO_ベルソムラ_スボレキサント\20180319_講演会テンプレ\支給データ\2015製作\SUV_チラシformat_納品データ_20151030\SUV_2Eset\E_day.pn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9728"/>
          <a:stretch/>
        </p:blipFill>
        <p:spPr bwMode="auto">
          <a:xfrm>
            <a:off x="93533" y="3861925"/>
            <a:ext cx="1473199" cy="298994"/>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561465" y="3916287"/>
            <a:ext cx="541712" cy="232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90000" rtlCol="0" anchor="ctr"/>
          <a:lstStyle/>
          <a:p>
            <a:r>
              <a:rPr lang="ja-JP" altLang="en-US" b="1" dirty="0">
                <a:effectLst>
                  <a:outerShdw blurRad="50800" dist="38100" dir="2700000" algn="tl" rotWithShape="0">
                    <a:prstClr val="black">
                      <a:alpha val="40000"/>
                    </a:prstClr>
                  </a:outerShdw>
                </a:effectLst>
              </a:rPr>
              <a:t>日 時</a:t>
            </a:r>
          </a:p>
        </p:txBody>
      </p:sp>
      <p:pic>
        <p:nvPicPr>
          <p:cNvPr id="8" name="Picture 6" descr="C:\Users\isasaki\Documents\佐々木データ\ターギス\MSD_SUVO_ベルソムラ_スボレキサント\20180319_講演会テンプレ\支給データ\2015製作\SUV_チラシformat_納品データ_20151030\SUV_2Eset\E_day.pn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9728"/>
          <a:stretch/>
        </p:blipFill>
        <p:spPr bwMode="auto">
          <a:xfrm>
            <a:off x="92514" y="4540955"/>
            <a:ext cx="1473199" cy="298994"/>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p:nvSpPr>
        <p:spPr>
          <a:xfrm>
            <a:off x="561465" y="4582669"/>
            <a:ext cx="541712" cy="232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90000" rtlCol="0" anchor="ctr"/>
          <a:lstStyle/>
          <a:p>
            <a:r>
              <a:rPr lang="ja-JP" altLang="en-US" b="1" dirty="0">
                <a:effectLst>
                  <a:outerShdw blurRad="50800" dist="38100" dir="2700000" algn="tl" rotWithShape="0">
                    <a:prstClr val="black">
                      <a:alpha val="40000"/>
                    </a:prstClr>
                  </a:outerShdw>
                </a:effectLst>
              </a:rPr>
              <a:t>会 場</a:t>
            </a:r>
          </a:p>
        </p:txBody>
      </p:sp>
      <p:sp>
        <p:nvSpPr>
          <p:cNvPr id="10" name="テキスト ボックス 9"/>
          <p:cNvSpPr txBox="1"/>
          <p:nvPr/>
        </p:nvSpPr>
        <p:spPr>
          <a:xfrm>
            <a:off x="1573476" y="3845056"/>
            <a:ext cx="4913204" cy="430887"/>
          </a:xfrm>
          <a:prstGeom prst="rect">
            <a:avLst/>
          </a:prstGeom>
          <a:noFill/>
        </p:spPr>
        <p:txBody>
          <a:bodyPr wrap="none" lIns="0" rIns="0" rtlCol="0">
            <a:spAutoFit/>
          </a:bodyPr>
          <a:lstStyle/>
          <a:p>
            <a:r>
              <a:rPr lang="en-US" sz="2200" b="1" dirty="0"/>
              <a:t>20</a:t>
            </a:r>
            <a:r>
              <a:rPr lang="en-US" altLang="ja-JP" sz="2200" b="1" dirty="0"/>
              <a:t>23</a:t>
            </a:r>
            <a:r>
              <a:rPr lang="en-US" sz="2200" b="1" dirty="0"/>
              <a:t>年5月29日（</a:t>
            </a:r>
            <a:r>
              <a:rPr lang="ja-JP" altLang="en-US" sz="2200" b="1" dirty="0"/>
              <a:t>月</a:t>
            </a:r>
            <a:r>
              <a:rPr lang="en-US" sz="2200" b="1" dirty="0"/>
              <a:t>）19</a:t>
            </a:r>
            <a:r>
              <a:rPr lang="en-US" sz="2000" b="1" dirty="0"/>
              <a:t>:</a:t>
            </a:r>
            <a:r>
              <a:rPr lang="en-US" altLang="ja-JP" sz="2000" b="1" dirty="0"/>
              <a:t>00</a:t>
            </a:r>
            <a:r>
              <a:rPr lang="en-US" sz="2000" b="1" dirty="0"/>
              <a:t>〜</a:t>
            </a:r>
            <a:r>
              <a:rPr lang="en-US" altLang="ja-JP" sz="2000" b="1" dirty="0"/>
              <a:t>20</a:t>
            </a:r>
            <a:r>
              <a:rPr lang="en-US" sz="2000" b="1" dirty="0"/>
              <a:t>:</a:t>
            </a:r>
            <a:r>
              <a:rPr lang="en-US" altLang="ja-JP" sz="2000" b="1" dirty="0"/>
              <a:t>00</a:t>
            </a:r>
            <a:endParaRPr lang="en-US" sz="2000" b="1" dirty="0"/>
          </a:p>
        </p:txBody>
      </p:sp>
      <p:sp>
        <p:nvSpPr>
          <p:cNvPr id="11" name="テキスト ボックス 10"/>
          <p:cNvSpPr txBox="1"/>
          <p:nvPr/>
        </p:nvSpPr>
        <p:spPr>
          <a:xfrm>
            <a:off x="1751581" y="4499124"/>
            <a:ext cx="3385542" cy="830997"/>
          </a:xfrm>
          <a:prstGeom prst="rect">
            <a:avLst/>
          </a:prstGeom>
          <a:noFill/>
        </p:spPr>
        <p:txBody>
          <a:bodyPr wrap="none" lIns="0" rIns="0" rtlCol="0">
            <a:spAutoFit/>
          </a:bodyPr>
          <a:lstStyle/>
          <a:p>
            <a:r>
              <a:rPr lang="ja-JP" altLang="en-US" sz="2400" b="1" dirty="0">
                <a:solidFill>
                  <a:prstClr val="black"/>
                </a:solidFill>
              </a:rPr>
              <a:t>萃香園ホテル「鶴の間」</a:t>
            </a:r>
            <a:endParaRPr lang="en-US" altLang="ja-JP" sz="2400" b="1" dirty="0">
              <a:solidFill>
                <a:prstClr val="black"/>
              </a:solidFill>
            </a:endParaRPr>
          </a:p>
          <a:p>
            <a:r>
              <a:rPr lang="en-US" altLang="ja-JP" sz="2400" b="1" dirty="0">
                <a:solidFill>
                  <a:prstClr val="black"/>
                </a:solidFill>
              </a:rPr>
              <a:t>Web</a:t>
            </a:r>
            <a:r>
              <a:rPr lang="ja-JP" altLang="en-US" sz="2400" b="1" dirty="0">
                <a:solidFill>
                  <a:prstClr val="black"/>
                </a:solidFill>
              </a:rPr>
              <a:t>同時配信</a:t>
            </a:r>
            <a:endParaRPr lang="en-US" altLang="ja-JP" sz="2400" b="1" dirty="0">
              <a:solidFill>
                <a:prstClr val="black"/>
              </a:solidFill>
            </a:endParaRPr>
          </a:p>
        </p:txBody>
      </p:sp>
      <p:sp>
        <p:nvSpPr>
          <p:cNvPr id="52" name="テキスト ボックス 1"/>
          <p:cNvSpPr txBox="1"/>
          <p:nvPr/>
        </p:nvSpPr>
        <p:spPr>
          <a:xfrm>
            <a:off x="1915886" y="9343573"/>
            <a:ext cx="2907237" cy="276999"/>
          </a:xfrm>
          <a:prstGeom prst="rect">
            <a:avLst/>
          </a:prstGeom>
          <a:noFill/>
        </p:spPr>
        <p:txBody>
          <a:bodyPr wrap="square" rtlCol="0">
            <a:spAutoFit/>
          </a:bodyPr>
          <a:lstStyle/>
          <a:p>
            <a:pPr algn="ctr"/>
            <a:r>
              <a:rPr lang="ja-JP" altLang="en-US" sz="1200" dirty="0">
                <a:solidFill>
                  <a:schemeClr val="bg1"/>
                </a:solidFill>
                <a:latin typeface="+mj-lt"/>
              </a:rPr>
              <a:t>共催</a:t>
            </a:r>
            <a:r>
              <a:rPr kumimoji="1" lang="zh-CN" altLang="en-US" sz="1200" dirty="0">
                <a:solidFill>
                  <a:schemeClr val="bg1"/>
                </a:solidFill>
                <a:latin typeface="+mj-lt"/>
              </a:rPr>
              <a:t>　</a:t>
            </a:r>
            <a:r>
              <a:rPr kumimoji="1" lang="ja-JP" altLang="en-US" sz="1200" dirty="0">
                <a:solidFill>
                  <a:schemeClr val="bg1"/>
                </a:solidFill>
                <a:latin typeface="+mj-lt"/>
              </a:rPr>
              <a:t>久留米内科医会　</a:t>
            </a:r>
            <a:r>
              <a:rPr kumimoji="1" lang="en-US" altLang="ja-JP" sz="1200" dirty="0">
                <a:solidFill>
                  <a:schemeClr val="bg1"/>
                </a:solidFill>
                <a:latin typeface="+mj-lt"/>
              </a:rPr>
              <a:t>MSD</a:t>
            </a:r>
            <a:r>
              <a:rPr kumimoji="1" lang="ja-JP" altLang="en-US" sz="1200" dirty="0">
                <a:solidFill>
                  <a:schemeClr val="bg1"/>
                </a:solidFill>
                <a:latin typeface="+mj-lt"/>
              </a:rPr>
              <a:t>株式会社</a:t>
            </a:r>
          </a:p>
        </p:txBody>
      </p:sp>
      <p:sp>
        <p:nvSpPr>
          <p:cNvPr id="33" name="正方形/長方形 32">
            <a:extLst>
              <a:ext uri="{FF2B5EF4-FFF2-40B4-BE49-F238E27FC236}">
                <a16:creationId xmlns:a16="http://schemas.microsoft.com/office/drawing/2014/main" id="{64193613-8F3F-4370-A597-D1B0667C6CFB}"/>
              </a:ext>
            </a:extLst>
          </p:cNvPr>
          <p:cNvSpPr/>
          <p:nvPr/>
        </p:nvSpPr>
        <p:spPr>
          <a:xfrm>
            <a:off x="906167" y="8437484"/>
            <a:ext cx="5153440" cy="646331"/>
          </a:xfrm>
          <a:prstGeom prst="rect">
            <a:avLst/>
          </a:prstGeom>
          <a:ln w="28575">
            <a:solidFill>
              <a:srgbClr val="FFC000"/>
            </a:solidFill>
          </a:ln>
        </p:spPr>
        <p:txBody>
          <a:bodyPr wrap="square">
            <a:spAutoFit/>
          </a:bodyP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lang="en-US" altLang="ja-JP" sz="600" dirty="0">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en-US" altLang="ja-JP"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lang="en-US" altLang="ja-JP" sz="600" dirty="0">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lang="en-US" altLang="ja-JP" sz="600" dirty="0">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endParaRPr kumimoji="1" lang="ja-JP" altLang="en-US" sz="6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a:extLst>
              <a:ext uri="{FF2B5EF4-FFF2-40B4-BE49-F238E27FC236}">
                <a16:creationId xmlns:a16="http://schemas.microsoft.com/office/drawing/2014/main" id="{EF046797-4B7C-4425-BA91-5C73B4778E28}"/>
              </a:ext>
            </a:extLst>
          </p:cNvPr>
          <p:cNvSpPr txBox="1"/>
          <p:nvPr/>
        </p:nvSpPr>
        <p:spPr>
          <a:xfrm>
            <a:off x="-485189" y="1475277"/>
            <a:ext cx="7824438" cy="584775"/>
          </a:xfrm>
          <a:prstGeom prst="rect">
            <a:avLst/>
          </a:prstGeom>
          <a:noFill/>
        </p:spPr>
        <p:txBody>
          <a:bodyPr wrap="square">
            <a:spAutoFit/>
          </a:bodyPr>
          <a:lstStyle/>
          <a:p>
            <a:pPr algn="ctr"/>
            <a:r>
              <a:rPr lang="ja-JP" altLang="en-US" dirty="0">
                <a:solidFill>
                  <a:schemeClr val="bg1"/>
                </a:solidFill>
              </a:rPr>
              <a:t>日本医師会生涯教育講座　</a:t>
            </a:r>
            <a:endParaRPr lang="en-US" altLang="ja-JP" dirty="0">
              <a:solidFill>
                <a:schemeClr val="bg1"/>
              </a:solidFill>
            </a:endParaRPr>
          </a:p>
          <a:p>
            <a:pPr algn="ctr"/>
            <a:r>
              <a:rPr lang="en-US" altLang="ja-JP" sz="1400" dirty="0">
                <a:solidFill>
                  <a:schemeClr val="bg1"/>
                </a:solidFill>
              </a:rPr>
              <a:t>20.</a:t>
            </a:r>
            <a:r>
              <a:rPr lang="ja-JP" altLang="en-US" sz="1400" dirty="0">
                <a:solidFill>
                  <a:schemeClr val="bg1"/>
                </a:solidFill>
              </a:rPr>
              <a:t>不眠</a:t>
            </a:r>
            <a:r>
              <a:rPr lang="en-US" altLang="ja-JP" sz="1400" dirty="0">
                <a:solidFill>
                  <a:schemeClr val="bg1"/>
                </a:solidFill>
              </a:rPr>
              <a:t>(</a:t>
            </a:r>
            <a:r>
              <a:rPr lang="ja-JP" altLang="en-US" sz="1400" dirty="0">
                <a:solidFill>
                  <a:schemeClr val="bg1"/>
                </a:solidFill>
              </a:rPr>
              <a:t>睡眠障害）</a:t>
            </a:r>
            <a:r>
              <a:rPr lang="en-US" altLang="ja-JP" sz="1400" dirty="0">
                <a:solidFill>
                  <a:schemeClr val="bg1"/>
                </a:solidFill>
              </a:rPr>
              <a:t>1.0</a:t>
            </a:r>
            <a:r>
              <a:rPr lang="ja-JP" altLang="en-US" sz="1400" dirty="0">
                <a:solidFill>
                  <a:schemeClr val="bg1"/>
                </a:solidFill>
              </a:rPr>
              <a:t>単位　　</a:t>
            </a:r>
          </a:p>
        </p:txBody>
      </p:sp>
      <p:sp>
        <p:nvSpPr>
          <p:cNvPr id="36" name="テキスト ボックス 35">
            <a:extLst>
              <a:ext uri="{FF2B5EF4-FFF2-40B4-BE49-F238E27FC236}">
                <a16:creationId xmlns:a16="http://schemas.microsoft.com/office/drawing/2014/main" id="{839D8FED-3958-4655-9DBB-526F7DDE15AB}"/>
              </a:ext>
            </a:extLst>
          </p:cNvPr>
          <p:cNvSpPr txBox="1"/>
          <p:nvPr/>
        </p:nvSpPr>
        <p:spPr>
          <a:xfrm>
            <a:off x="906167" y="8437484"/>
            <a:ext cx="5299510"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先生ご自身の旅費を実費負担させていただく場合がございます。</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solidFill>
                  <a:prstClr val="black"/>
                </a:solidFill>
                <a:latin typeface="Meiryo UI" panose="020B0604030504040204" pitchFamily="50" charset="-128"/>
                <a:ea typeface="Meiryo UI" panose="020B0604030504040204" pitchFamily="50" charset="-128"/>
              </a:rPr>
              <a:t>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その際はご施設や共催会社等のルールをご確認の上、個別にご相談させていただきますのでよろしくお願いいたします。</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当日はお弁当をご用意しております。つきましては先生の所属するご施設の院内規定等をご確認いただき、必要な手続きなど　　  </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800" dirty="0">
                <a:solidFill>
                  <a:prstClr val="black"/>
                </a:solidFill>
                <a:latin typeface="Meiryo UI" panose="020B0604030504040204" pitchFamily="50" charset="-128"/>
                <a:ea typeface="Meiryo UI" panose="020B0604030504040204" pitchFamily="50" charset="-128"/>
              </a:rPr>
              <a:t>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がありましたらお取りくださいますようお願い申し上げます。</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当会は講演会・質疑ともに</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での</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Live</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配信をいたします。</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テキスト ボックス 23">
            <a:extLst>
              <a:ext uri="{FF2B5EF4-FFF2-40B4-BE49-F238E27FC236}">
                <a16:creationId xmlns:a16="http://schemas.microsoft.com/office/drawing/2014/main" id="{B9CC5FFA-6799-477A-8313-E8839A1B7750}"/>
              </a:ext>
            </a:extLst>
          </p:cNvPr>
          <p:cNvSpPr txBox="1"/>
          <p:nvPr/>
        </p:nvSpPr>
        <p:spPr>
          <a:xfrm>
            <a:off x="310782" y="2362951"/>
            <a:ext cx="6328042" cy="1395254"/>
          </a:xfrm>
          <a:prstGeom prst="rect">
            <a:avLst/>
          </a:prstGeom>
          <a:noFill/>
        </p:spPr>
        <p:txBody>
          <a:bodyPr wrap="square" lIns="0" rIns="0" rtlCol="0">
            <a:spAutoFit/>
          </a:bodyPr>
          <a:lstStyle/>
          <a:p>
            <a:pPr marL="12700">
              <a:lnSpc>
                <a:spcPts val="1230"/>
              </a:lnSpc>
              <a:spcBef>
                <a:spcPts val="90"/>
              </a:spcBef>
            </a:pPr>
            <a:r>
              <a:rPr lang="ja-JP" altLang="en-US" sz="1200" spc="-10" dirty="0">
                <a:latin typeface="Meiryo UI"/>
                <a:cs typeface="Meiryo UI"/>
              </a:rPr>
              <a:t>謹啓</a:t>
            </a:r>
            <a:endParaRPr lang="en-US" altLang="ja-JP" sz="1200" dirty="0">
              <a:latin typeface="Meiryo UI"/>
              <a:cs typeface="Meiryo UI"/>
            </a:endParaRPr>
          </a:p>
          <a:p>
            <a:pPr marL="12700">
              <a:lnSpc>
                <a:spcPts val="1230"/>
              </a:lnSpc>
              <a:spcBef>
                <a:spcPts val="90"/>
              </a:spcBef>
            </a:pPr>
            <a:r>
              <a:rPr lang="en-US" altLang="ja-JP" sz="1200" spc="-10" dirty="0">
                <a:latin typeface="Meiryo UI"/>
                <a:cs typeface="Meiryo UI"/>
              </a:rPr>
              <a:t>  </a:t>
            </a:r>
          </a:p>
          <a:p>
            <a:pPr marL="12700">
              <a:lnSpc>
                <a:spcPts val="1230"/>
              </a:lnSpc>
              <a:spcBef>
                <a:spcPts val="90"/>
              </a:spcBef>
            </a:pPr>
            <a:r>
              <a:rPr lang="en-US" altLang="ja-JP" sz="1200" spc="-10" dirty="0">
                <a:latin typeface="Meiryo UI"/>
                <a:cs typeface="Meiryo UI"/>
              </a:rPr>
              <a:t>  </a:t>
            </a:r>
            <a:r>
              <a:rPr lang="ja-JP" altLang="en-US" sz="1200" spc="-10" dirty="0">
                <a:latin typeface="Meiryo UI"/>
                <a:cs typeface="Meiryo UI"/>
              </a:rPr>
              <a:t>時下、</a:t>
            </a:r>
            <a:r>
              <a:rPr lang="ja-JP" altLang="en-US" sz="1200" spc="-90" dirty="0">
                <a:latin typeface="Meiryo UI"/>
                <a:cs typeface="Meiryo UI"/>
              </a:rPr>
              <a:t> </a:t>
            </a:r>
            <a:r>
              <a:rPr lang="ja-JP" altLang="en-US" sz="1200" spc="-10" dirty="0">
                <a:latin typeface="Meiryo UI"/>
                <a:cs typeface="Meiryo UI"/>
              </a:rPr>
              <a:t>先生</a:t>
            </a:r>
            <a:r>
              <a:rPr lang="ja-JP" altLang="en-US" sz="1200" spc="-30" dirty="0">
                <a:latin typeface="Meiryo UI"/>
                <a:cs typeface="Meiryo UI"/>
              </a:rPr>
              <a:t>に</a:t>
            </a:r>
            <a:r>
              <a:rPr lang="ja-JP" altLang="en-US" sz="1200" spc="20" dirty="0">
                <a:latin typeface="Meiryo UI"/>
                <a:cs typeface="Meiryo UI"/>
              </a:rPr>
              <a:t>おか</a:t>
            </a:r>
            <a:r>
              <a:rPr lang="ja-JP" altLang="en-US" sz="1200" spc="-55" dirty="0">
                <a:latin typeface="Meiryo UI"/>
                <a:cs typeface="Meiryo UI"/>
              </a:rPr>
              <a:t>れ</a:t>
            </a:r>
            <a:r>
              <a:rPr lang="ja-JP" altLang="en-US" sz="1200" spc="-75" dirty="0">
                <a:latin typeface="Meiryo UI"/>
                <a:cs typeface="Meiryo UI"/>
              </a:rPr>
              <a:t>ま</a:t>
            </a:r>
            <a:r>
              <a:rPr lang="ja-JP" altLang="en-US" sz="1200" spc="-45" dirty="0">
                <a:latin typeface="Meiryo UI"/>
                <a:cs typeface="Meiryo UI"/>
              </a:rPr>
              <a:t>し</a:t>
            </a:r>
            <a:r>
              <a:rPr lang="ja-JP" altLang="en-US" sz="1200" spc="-30" dirty="0">
                <a:latin typeface="Meiryo UI"/>
                <a:cs typeface="Meiryo UI"/>
              </a:rPr>
              <a:t>て</a:t>
            </a:r>
            <a:r>
              <a:rPr lang="ja-JP" altLang="en-US" sz="1200" spc="-20" dirty="0">
                <a:latin typeface="Meiryo UI"/>
                <a:cs typeface="Meiryo UI"/>
              </a:rPr>
              <a:t>は</a:t>
            </a:r>
            <a:r>
              <a:rPr lang="ja-JP" altLang="en-US" sz="1200" spc="-90" dirty="0">
                <a:latin typeface="Meiryo UI"/>
                <a:cs typeface="Meiryo UI"/>
              </a:rPr>
              <a:t>益</a:t>
            </a:r>
            <a:r>
              <a:rPr lang="ja-JP" altLang="en-US" sz="1200" spc="-10" dirty="0">
                <a:latin typeface="Meiryo UI"/>
                <a:cs typeface="Meiryo UI"/>
              </a:rPr>
              <a:t>々</a:t>
            </a:r>
            <a:r>
              <a:rPr lang="ja-JP" altLang="en-US" sz="1200" spc="-15" dirty="0">
                <a:latin typeface="Meiryo UI"/>
                <a:cs typeface="Meiryo UI"/>
              </a:rPr>
              <a:t>ご</a:t>
            </a:r>
            <a:r>
              <a:rPr lang="ja-JP" altLang="en-US" sz="1200" spc="-90" dirty="0">
                <a:latin typeface="Meiryo UI"/>
                <a:cs typeface="Meiryo UI"/>
              </a:rPr>
              <a:t>清</a:t>
            </a:r>
            <a:r>
              <a:rPr lang="ja-JP" altLang="en-US" sz="1200" spc="-10" dirty="0">
                <a:latin typeface="Meiryo UI"/>
                <a:cs typeface="Meiryo UI"/>
              </a:rPr>
              <a:t>祥</a:t>
            </a:r>
            <a:r>
              <a:rPr lang="ja-JP" altLang="en-US" sz="1200" spc="-60" dirty="0">
                <a:latin typeface="Meiryo UI"/>
                <a:cs typeface="Meiryo UI"/>
              </a:rPr>
              <a:t>の</a:t>
            </a:r>
            <a:r>
              <a:rPr lang="ja-JP" altLang="en-US" sz="1200" spc="-90" dirty="0">
                <a:latin typeface="Meiryo UI"/>
                <a:cs typeface="Meiryo UI"/>
              </a:rPr>
              <a:t>こ</a:t>
            </a:r>
            <a:r>
              <a:rPr lang="ja-JP" altLang="en-US" sz="1200" spc="-25" dirty="0">
                <a:latin typeface="Meiryo UI"/>
                <a:cs typeface="Meiryo UI"/>
              </a:rPr>
              <a:t>とと</a:t>
            </a:r>
            <a:r>
              <a:rPr lang="ja-JP" altLang="en-US" sz="1200" spc="-60" dirty="0">
                <a:latin typeface="Meiryo UI"/>
                <a:cs typeface="Meiryo UI"/>
              </a:rPr>
              <a:t>お</a:t>
            </a:r>
            <a:r>
              <a:rPr lang="ja-JP" altLang="en-US" sz="1200" spc="-10" dirty="0">
                <a:latin typeface="Meiryo UI"/>
                <a:cs typeface="Meiryo UI"/>
              </a:rPr>
              <a:t>慶</a:t>
            </a:r>
            <a:r>
              <a:rPr lang="ja-JP" altLang="en-US" sz="1200" spc="-80" dirty="0">
                <a:latin typeface="Meiryo UI"/>
                <a:cs typeface="Meiryo UI"/>
              </a:rPr>
              <a:t>び</a:t>
            </a:r>
            <a:r>
              <a:rPr lang="ja-JP" altLang="en-US" sz="1200" spc="-10" dirty="0">
                <a:latin typeface="Meiryo UI"/>
                <a:cs typeface="Meiryo UI"/>
              </a:rPr>
              <a:t>申</a:t>
            </a:r>
            <a:r>
              <a:rPr lang="ja-JP" altLang="en-US" sz="1200" spc="-45" dirty="0">
                <a:latin typeface="Meiryo UI"/>
                <a:cs typeface="Meiryo UI"/>
              </a:rPr>
              <a:t>し</a:t>
            </a:r>
            <a:r>
              <a:rPr lang="ja-JP" altLang="en-US" sz="1200" spc="-90" dirty="0">
                <a:latin typeface="Meiryo UI"/>
                <a:cs typeface="Meiryo UI"/>
              </a:rPr>
              <a:t>上</a:t>
            </a:r>
            <a:r>
              <a:rPr lang="ja-JP" altLang="en-US" sz="1200" spc="-60" dirty="0">
                <a:latin typeface="Meiryo UI"/>
                <a:cs typeface="Meiryo UI"/>
              </a:rPr>
              <a:t>げ</a:t>
            </a:r>
            <a:r>
              <a:rPr lang="ja-JP" altLang="en-US" sz="1200" spc="5" dirty="0">
                <a:latin typeface="Meiryo UI"/>
                <a:cs typeface="Meiryo UI"/>
              </a:rPr>
              <a:t>ま</a:t>
            </a:r>
            <a:r>
              <a:rPr lang="ja-JP" altLang="en-US" sz="1200" spc="-95" dirty="0">
                <a:latin typeface="Meiryo UI"/>
                <a:cs typeface="Meiryo UI"/>
              </a:rPr>
              <a:t>す</a:t>
            </a:r>
            <a:r>
              <a:rPr lang="ja-JP" altLang="en-US" sz="1200" spc="-10" dirty="0">
                <a:latin typeface="Meiryo UI"/>
                <a:cs typeface="Meiryo UI"/>
              </a:rPr>
              <a:t>。</a:t>
            </a:r>
            <a:endParaRPr lang="ja-JP" altLang="en-US" sz="1200" dirty="0">
              <a:latin typeface="Meiryo UI"/>
              <a:cs typeface="Meiryo UI"/>
            </a:endParaRPr>
          </a:p>
          <a:p>
            <a:pPr marL="12700">
              <a:lnSpc>
                <a:spcPts val="1200"/>
              </a:lnSpc>
            </a:pPr>
            <a:r>
              <a:rPr lang="ja-JP" altLang="en-US" sz="1200" spc="-10" dirty="0">
                <a:latin typeface="Meiryo UI"/>
                <a:cs typeface="Meiryo UI"/>
              </a:rPr>
              <a:t>  また、平素</a:t>
            </a:r>
            <a:r>
              <a:rPr lang="ja-JP" altLang="en-US" sz="1200" spc="-20" dirty="0">
                <a:latin typeface="Meiryo UI"/>
                <a:cs typeface="Meiryo UI"/>
              </a:rPr>
              <a:t>は</a:t>
            </a:r>
            <a:r>
              <a:rPr lang="ja-JP" altLang="en-US" sz="1200" spc="-10" dirty="0">
                <a:latin typeface="Meiryo UI"/>
                <a:cs typeface="Meiryo UI"/>
              </a:rPr>
              <a:t>弊社製品</a:t>
            </a:r>
            <a:r>
              <a:rPr lang="ja-JP" altLang="en-US" sz="1200" spc="-110" dirty="0">
                <a:latin typeface="Meiryo UI"/>
                <a:cs typeface="Meiryo UI"/>
              </a:rPr>
              <a:t>に</a:t>
            </a:r>
            <a:r>
              <a:rPr lang="ja-JP" altLang="en-US" sz="1200" spc="-10" dirty="0">
                <a:latin typeface="Meiryo UI"/>
                <a:cs typeface="Meiryo UI"/>
              </a:rPr>
              <a:t>関</a:t>
            </a:r>
            <a:r>
              <a:rPr lang="ja-JP" altLang="en-US" sz="1200" spc="-45" dirty="0">
                <a:latin typeface="Meiryo UI"/>
                <a:cs typeface="Meiryo UI"/>
              </a:rPr>
              <a:t>し</a:t>
            </a:r>
            <a:r>
              <a:rPr lang="ja-JP" altLang="en-US" sz="1200" spc="-75" dirty="0">
                <a:latin typeface="Meiryo UI"/>
                <a:cs typeface="Meiryo UI"/>
              </a:rPr>
              <a:t>ま</a:t>
            </a:r>
            <a:r>
              <a:rPr lang="ja-JP" altLang="en-US" sz="1200" spc="-45" dirty="0">
                <a:latin typeface="Meiryo UI"/>
                <a:cs typeface="Meiryo UI"/>
              </a:rPr>
              <a:t>し</a:t>
            </a:r>
            <a:r>
              <a:rPr lang="ja-JP" altLang="en-US" sz="1200" spc="-30" dirty="0">
                <a:latin typeface="Meiryo UI"/>
                <a:cs typeface="Meiryo UI"/>
              </a:rPr>
              <a:t>て</a:t>
            </a:r>
            <a:r>
              <a:rPr lang="ja-JP" altLang="en-US" sz="1200" spc="-10" dirty="0">
                <a:latin typeface="Meiryo UI"/>
                <a:cs typeface="Meiryo UI"/>
              </a:rPr>
              <a:t>格</a:t>
            </a:r>
            <a:r>
              <a:rPr lang="ja-JP" altLang="en-US" sz="1200" spc="-90" dirty="0">
                <a:latin typeface="Meiryo UI"/>
                <a:cs typeface="Meiryo UI"/>
              </a:rPr>
              <a:t>別</a:t>
            </a:r>
            <a:r>
              <a:rPr lang="ja-JP" altLang="en-US" sz="1200" spc="-60" dirty="0">
                <a:latin typeface="Meiryo UI"/>
                <a:cs typeface="Meiryo UI"/>
              </a:rPr>
              <a:t>の</a:t>
            </a:r>
            <a:r>
              <a:rPr lang="ja-JP" altLang="en-US" sz="1200" spc="-15" dirty="0">
                <a:latin typeface="Meiryo UI"/>
                <a:cs typeface="Meiryo UI"/>
              </a:rPr>
              <a:t>ご</a:t>
            </a:r>
            <a:r>
              <a:rPr lang="ja-JP" altLang="en-US" sz="1200" spc="-10" dirty="0">
                <a:latin typeface="Meiryo UI"/>
                <a:cs typeface="Meiryo UI"/>
              </a:rPr>
              <a:t>高</a:t>
            </a:r>
            <a:r>
              <a:rPr lang="ja-JP" altLang="en-US" sz="1200" spc="-90" dirty="0">
                <a:latin typeface="Meiryo UI"/>
                <a:cs typeface="Meiryo UI"/>
              </a:rPr>
              <a:t>配</a:t>
            </a:r>
            <a:r>
              <a:rPr lang="ja-JP" altLang="en-US" sz="1200" spc="5" dirty="0">
                <a:latin typeface="Meiryo UI"/>
                <a:cs typeface="Meiryo UI"/>
              </a:rPr>
              <a:t>を</a:t>
            </a:r>
            <a:r>
              <a:rPr lang="ja-JP" altLang="en-US" sz="1200" spc="-95" dirty="0">
                <a:latin typeface="Meiryo UI"/>
                <a:cs typeface="Meiryo UI"/>
              </a:rPr>
              <a:t>賜</a:t>
            </a:r>
            <a:r>
              <a:rPr lang="ja-JP" altLang="en-US" sz="1200" spc="-25" dirty="0">
                <a:latin typeface="Meiryo UI"/>
                <a:cs typeface="Meiryo UI"/>
              </a:rPr>
              <a:t>り</a:t>
            </a:r>
            <a:r>
              <a:rPr lang="ja-JP" altLang="en-US" sz="1200" spc="-65" dirty="0">
                <a:latin typeface="Meiryo UI"/>
                <a:cs typeface="Meiryo UI"/>
              </a:rPr>
              <a:t>、</a:t>
            </a:r>
            <a:r>
              <a:rPr lang="ja-JP" altLang="en-US" sz="1200" spc="-10" dirty="0">
                <a:latin typeface="Meiryo UI"/>
                <a:cs typeface="Meiryo UI"/>
              </a:rPr>
              <a:t>厚</a:t>
            </a:r>
            <a:r>
              <a:rPr lang="ja-JP" altLang="en-US" sz="1200" spc="-50" dirty="0">
                <a:latin typeface="Meiryo UI"/>
                <a:cs typeface="Meiryo UI"/>
              </a:rPr>
              <a:t>く</a:t>
            </a:r>
            <a:r>
              <a:rPr lang="ja-JP" altLang="en-US" sz="1200" spc="-90" dirty="0">
                <a:latin typeface="Meiryo UI"/>
                <a:cs typeface="Meiryo UI"/>
              </a:rPr>
              <a:t>御</a:t>
            </a:r>
            <a:r>
              <a:rPr lang="ja-JP" altLang="en-US" sz="1200" spc="-10" dirty="0">
                <a:latin typeface="Meiryo UI"/>
                <a:cs typeface="Meiryo UI"/>
              </a:rPr>
              <a:t>礼</a:t>
            </a:r>
            <a:r>
              <a:rPr lang="ja-JP" altLang="en-US" sz="1200" spc="-90" dirty="0">
                <a:latin typeface="Meiryo UI"/>
                <a:cs typeface="Meiryo UI"/>
              </a:rPr>
              <a:t>申</a:t>
            </a:r>
            <a:r>
              <a:rPr lang="ja-JP" altLang="en-US" sz="1200" spc="-45" dirty="0">
                <a:latin typeface="Meiryo UI"/>
                <a:cs typeface="Meiryo UI"/>
              </a:rPr>
              <a:t>し</a:t>
            </a:r>
            <a:r>
              <a:rPr lang="ja-JP" altLang="en-US" sz="1200" spc="-10" dirty="0">
                <a:latin typeface="Meiryo UI"/>
                <a:cs typeface="Meiryo UI"/>
              </a:rPr>
              <a:t>上</a:t>
            </a:r>
            <a:r>
              <a:rPr lang="ja-JP" altLang="en-US" sz="1200" spc="-60" dirty="0">
                <a:latin typeface="Meiryo UI"/>
                <a:cs typeface="Meiryo UI"/>
              </a:rPr>
              <a:t>げ</a:t>
            </a:r>
            <a:r>
              <a:rPr lang="ja-JP" altLang="en-US" sz="1200" spc="-75" dirty="0">
                <a:latin typeface="Meiryo UI"/>
                <a:cs typeface="Meiryo UI"/>
              </a:rPr>
              <a:t>ま</a:t>
            </a:r>
            <a:r>
              <a:rPr lang="ja-JP" altLang="en-US" sz="1200" spc="-15" dirty="0">
                <a:latin typeface="Meiryo UI"/>
                <a:cs typeface="Meiryo UI"/>
              </a:rPr>
              <a:t>す</a:t>
            </a:r>
            <a:r>
              <a:rPr lang="ja-JP" altLang="en-US" sz="1200" spc="-10" dirty="0">
                <a:latin typeface="Meiryo UI"/>
                <a:cs typeface="Meiryo UI"/>
              </a:rPr>
              <a:t>。 </a:t>
            </a:r>
            <a:endParaRPr lang="ja-JP" altLang="en-US" sz="1200" dirty="0">
              <a:latin typeface="Meiryo UI"/>
              <a:cs typeface="Meiryo UI"/>
            </a:endParaRPr>
          </a:p>
          <a:p>
            <a:pPr marL="12700" marR="232410">
              <a:lnSpc>
                <a:spcPts val="1200"/>
              </a:lnSpc>
              <a:spcBef>
                <a:spcPts val="60"/>
              </a:spcBef>
            </a:pPr>
            <a:r>
              <a:rPr lang="ja-JP" altLang="en-US" sz="1200" spc="-10" dirty="0">
                <a:latin typeface="Meiryo UI"/>
                <a:cs typeface="Meiryo UI"/>
              </a:rPr>
              <a:t>  さ</a:t>
            </a:r>
            <a:r>
              <a:rPr lang="ja-JP" altLang="en-US" sz="1200" spc="-30" dirty="0">
                <a:latin typeface="Meiryo UI"/>
                <a:cs typeface="Meiryo UI"/>
              </a:rPr>
              <a:t>て</a:t>
            </a:r>
            <a:r>
              <a:rPr lang="ja-JP" altLang="en-US" sz="1200" spc="-10" dirty="0">
                <a:latin typeface="Meiryo UI"/>
                <a:cs typeface="Meiryo UI"/>
              </a:rPr>
              <a:t>こ</a:t>
            </a:r>
            <a:r>
              <a:rPr lang="ja-JP" altLang="en-US" sz="1200" spc="20" dirty="0">
                <a:latin typeface="Meiryo UI"/>
                <a:cs typeface="Meiryo UI"/>
              </a:rPr>
              <a:t>の</a:t>
            </a:r>
            <a:r>
              <a:rPr lang="ja-JP" altLang="en-US" sz="1200" spc="-10" dirty="0">
                <a:latin typeface="Meiryo UI"/>
                <a:cs typeface="Meiryo UI"/>
              </a:rPr>
              <a:t>度</a:t>
            </a:r>
            <a:r>
              <a:rPr lang="ja-JP" altLang="en-US" sz="1200" spc="15" dirty="0">
                <a:latin typeface="Meiryo UI"/>
                <a:cs typeface="Meiryo UI"/>
              </a:rPr>
              <a:t>、不眠症をテーマ</a:t>
            </a:r>
            <a:r>
              <a:rPr lang="ja-JP" altLang="en-US" sz="1200" spc="-30" dirty="0">
                <a:latin typeface="Meiryo UI"/>
                <a:cs typeface="Meiryo UI"/>
              </a:rPr>
              <a:t>に</a:t>
            </a:r>
            <a:r>
              <a:rPr lang="ja-JP" altLang="en-US" sz="1200" spc="-45" dirty="0">
                <a:latin typeface="Meiryo UI"/>
                <a:cs typeface="Meiryo UI"/>
              </a:rPr>
              <a:t>「</a:t>
            </a:r>
            <a:r>
              <a:rPr lang="ja-JP" altLang="en-US" sz="1200" spc="-10" dirty="0">
                <a:latin typeface="Meiryo UI"/>
                <a:cs typeface="Meiryo UI"/>
              </a:rPr>
              <a:t>久</a:t>
            </a:r>
            <a:r>
              <a:rPr lang="ja-JP" altLang="en-US" sz="1200" spc="-95" dirty="0">
                <a:latin typeface="Meiryo UI"/>
                <a:cs typeface="Meiryo UI"/>
              </a:rPr>
              <a:t>留</a:t>
            </a:r>
            <a:r>
              <a:rPr lang="ja-JP" altLang="en-US" sz="1200" spc="-10" dirty="0">
                <a:latin typeface="Meiryo UI"/>
                <a:cs typeface="Meiryo UI"/>
              </a:rPr>
              <a:t>米</a:t>
            </a:r>
            <a:r>
              <a:rPr lang="ja-JP" altLang="en-US" sz="1200" spc="-10" dirty="0">
                <a:latin typeface="Meiryo UI" panose="020B0604030504040204" pitchFamily="50" charset="-128"/>
                <a:ea typeface="Meiryo UI" panose="020B0604030504040204" pitchFamily="50" charset="-128"/>
                <a:cs typeface="Meiryo UI"/>
              </a:rPr>
              <a:t>内科医会学術講演会</a:t>
            </a:r>
            <a:r>
              <a:rPr lang="ja-JP" altLang="en-US" sz="1200" spc="-45" dirty="0">
                <a:latin typeface="Meiryo UI"/>
                <a:cs typeface="Meiryo UI"/>
              </a:rPr>
              <a:t>」</a:t>
            </a:r>
            <a:r>
              <a:rPr lang="ja-JP" altLang="en-US" sz="1200" spc="5" dirty="0">
                <a:latin typeface="Meiryo UI"/>
                <a:cs typeface="Meiryo UI"/>
              </a:rPr>
              <a:t>を</a:t>
            </a:r>
            <a:r>
              <a:rPr lang="ja-JP" altLang="en-US" sz="1200" spc="-95" dirty="0">
                <a:latin typeface="Meiryo UI"/>
                <a:cs typeface="Meiryo UI"/>
              </a:rPr>
              <a:t>下</a:t>
            </a:r>
            <a:r>
              <a:rPr lang="ja-JP" altLang="en-US" sz="1200" spc="-10" dirty="0">
                <a:latin typeface="Meiryo UI"/>
                <a:cs typeface="Meiryo UI"/>
              </a:rPr>
              <a:t>記</a:t>
            </a:r>
            <a:r>
              <a:rPr lang="ja-JP" altLang="en-US" sz="1200" spc="-60" dirty="0">
                <a:latin typeface="Meiryo UI"/>
                <a:cs typeface="Meiryo UI"/>
              </a:rPr>
              <a:t>の</a:t>
            </a:r>
            <a:r>
              <a:rPr lang="ja-JP" altLang="en-US" sz="1200" spc="-95" dirty="0">
                <a:latin typeface="Meiryo UI"/>
                <a:cs typeface="Meiryo UI"/>
              </a:rPr>
              <a:t>如</a:t>
            </a:r>
            <a:r>
              <a:rPr lang="ja-JP" altLang="en-US" sz="1200" spc="30" dirty="0">
                <a:latin typeface="Meiryo UI"/>
                <a:cs typeface="Meiryo UI"/>
              </a:rPr>
              <a:t>く</a:t>
            </a:r>
            <a:r>
              <a:rPr lang="ja-JP" altLang="en-US" sz="1200" spc="-95" dirty="0">
                <a:latin typeface="Meiryo UI"/>
                <a:cs typeface="Meiryo UI"/>
              </a:rPr>
              <a:t>開</a:t>
            </a:r>
            <a:r>
              <a:rPr lang="ja-JP" altLang="en-US" sz="1200" spc="-10" dirty="0">
                <a:latin typeface="Meiryo UI"/>
                <a:cs typeface="Meiryo UI"/>
              </a:rPr>
              <a:t>催</a:t>
            </a:r>
            <a:r>
              <a:rPr lang="ja-JP" altLang="en-US" sz="1200" spc="-90" dirty="0">
                <a:latin typeface="Meiryo UI"/>
                <a:cs typeface="Meiryo UI"/>
              </a:rPr>
              <a:t>さ</a:t>
            </a:r>
            <a:r>
              <a:rPr lang="ja-JP" altLang="en-US" sz="1200" spc="-15" dirty="0">
                <a:latin typeface="Meiryo UI"/>
                <a:cs typeface="Meiryo UI"/>
              </a:rPr>
              <a:t>せ</a:t>
            </a:r>
            <a:r>
              <a:rPr lang="ja-JP" altLang="en-US" sz="1200" spc="-30" dirty="0">
                <a:latin typeface="Meiryo UI"/>
                <a:cs typeface="Meiryo UI"/>
              </a:rPr>
              <a:t>て　　</a:t>
            </a:r>
            <a:endParaRPr lang="en-US" altLang="ja-JP" sz="1200" spc="-30" dirty="0">
              <a:latin typeface="Meiryo UI"/>
              <a:cs typeface="Meiryo UI"/>
            </a:endParaRPr>
          </a:p>
          <a:p>
            <a:pPr marL="12700" marR="232410">
              <a:lnSpc>
                <a:spcPts val="1200"/>
              </a:lnSpc>
              <a:spcBef>
                <a:spcPts val="60"/>
              </a:spcBef>
            </a:pPr>
            <a:r>
              <a:rPr lang="ja-JP" altLang="en-US" sz="1200" spc="-30" dirty="0">
                <a:latin typeface="Meiryo UI"/>
                <a:cs typeface="Meiryo UI"/>
              </a:rPr>
              <a:t>  </a:t>
            </a:r>
            <a:r>
              <a:rPr lang="ja-JP" altLang="en-US" sz="1200" spc="-95" dirty="0">
                <a:latin typeface="Meiryo UI"/>
                <a:cs typeface="Meiryo UI"/>
              </a:rPr>
              <a:t>頂</a:t>
            </a:r>
            <a:r>
              <a:rPr lang="ja-JP" altLang="en-US" sz="1200" spc="-50" dirty="0">
                <a:latin typeface="Meiryo UI"/>
                <a:cs typeface="Meiryo UI"/>
              </a:rPr>
              <a:t>く</a:t>
            </a:r>
            <a:r>
              <a:rPr lang="ja-JP" altLang="en-US" sz="1200" spc="-10" dirty="0">
                <a:latin typeface="Meiryo UI"/>
                <a:cs typeface="Meiryo UI"/>
              </a:rPr>
              <a:t>運</a:t>
            </a:r>
            <a:r>
              <a:rPr lang="ja-JP" altLang="en-US" sz="1200" spc="-80" dirty="0">
                <a:latin typeface="Meiryo UI"/>
                <a:cs typeface="Meiryo UI"/>
              </a:rPr>
              <a:t>び</a:t>
            </a:r>
            <a:r>
              <a:rPr lang="ja-JP" altLang="en-US" sz="1200" spc="-25" dirty="0">
                <a:latin typeface="Meiryo UI"/>
                <a:cs typeface="Meiryo UI"/>
              </a:rPr>
              <a:t>と</a:t>
            </a:r>
            <a:r>
              <a:rPr lang="ja-JP" altLang="en-US" sz="1200" spc="-20" dirty="0">
                <a:latin typeface="Meiryo UI"/>
                <a:cs typeface="Meiryo UI"/>
              </a:rPr>
              <a:t>な</a:t>
            </a:r>
            <a:r>
              <a:rPr lang="ja-JP" altLang="en-US" sz="1200" spc="-25" dirty="0">
                <a:latin typeface="Meiryo UI"/>
                <a:cs typeface="Meiryo UI"/>
              </a:rPr>
              <a:t>り</a:t>
            </a:r>
            <a:r>
              <a:rPr lang="ja-JP" altLang="en-US" sz="1200" spc="-75" dirty="0">
                <a:latin typeface="Meiryo UI"/>
                <a:cs typeface="Meiryo UI"/>
              </a:rPr>
              <a:t>ま</a:t>
            </a:r>
            <a:r>
              <a:rPr lang="ja-JP" altLang="en-US" sz="1200" spc="-45" dirty="0">
                <a:latin typeface="Meiryo UI"/>
                <a:cs typeface="Meiryo UI"/>
              </a:rPr>
              <a:t>し</a:t>
            </a:r>
            <a:r>
              <a:rPr lang="ja-JP" altLang="en-US" sz="1200" spc="-30" dirty="0">
                <a:latin typeface="Meiryo UI"/>
                <a:cs typeface="Meiryo UI"/>
              </a:rPr>
              <a:t>た</a:t>
            </a:r>
            <a:r>
              <a:rPr lang="ja-JP" altLang="en-US" sz="1200" spc="-10" dirty="0">
                <a:latin typeface="Meiryo UI"/>
                <a:cs typeface="Meiryo UI"/>
              </a:rPr>
              <a:t>。 大変ご多忙中とは存じますが</a:t>
            </a:r>
            <a:r>
              <a:rPr lang="ja-JP" altLang="en-US" sz="1200" spc="15" dirty="0">
                <a:latin typeface="Meiryo UI"/>
                <a:cs typeface="Meiryo UI"/>
              </a:rPr>
              <a:t>、</a:t>
            </a:r>
            <a:r>
              <a:rPr lang="ja-JP" altLang="en-US" sz="1200" spc="-10" dirty="0">
                <a:latin typeface="Meiryo UI"/>
                <a:cs typeface="Meiryo UI"/>
              </a:rPr>
              <a:t>何</a:t>
            </a:r>
            <a:r>
              <a:rPr lang="ja-JP" altLang="en-US" sz="1200" spc="-95" dirty="0">
                <a:latin typeface="Meiryo UI"/>
                <a:cs typeface="Meiryo UI"/>
              </a:rPr>
              <a:t>卒</a:t>
            </a:r>
            <a:r>
              <a:rPr lang="ja-JP" altLang="en-US" sz="1200" spc="-15" dirty="0">
                <a:latin typeface="Meiryo UI"/>
                <a:cs typeface="Meiryo UI"/>
              </a:rPr>
              <a:t>ご</a:t>
            </a:r>
            <a:r>
              <a:rPr lang="ja-JP" altLang="en-US" sz="1200" spc="-95" dirty="0">
                <a:latin typeface="Meiryo UI"/>
                <a:cs typeface="Meiryo UI"/>
              </a:rPr>
              <a:t>参</a:t>
            </a:r>
            <a:r>
              <a:rPr lang="ja-JP" altLang="en-US" sz="1200" spc="-10" dirty="0">
                <a:latin typeface="Meiryo UI"/>
                <a:cs typeface="Meiryo UI"/>
              </a:rPr>
              <a:t>加</a:t>
            </a:r>
            <a:r>
              <a:rPr lang="ja-JP" altLang="en-US" sz="1200" spc="-95" dirty="0">
                <a:latin typeface="Meiryo UI"/>
                <a:cs typeface="Meiryo UI"/>
              </a:rPr>
              <a:t>賜</a:t>
            </a:r>
            <a:r>
              <a:rPr lang="ja-JP" altLang="en-US" sz="1200" spc="-25" dirty="0">
                <a:latin typeface="Meiryo UI"/>
                <a:cs typeface="Meiryo UI"/>
              </a:rPr>
              <a:t>り</a:t>
            </a:r>
            <a:r>
              <a:rPr lang="ja-JP" altLang="en-US" sz="1200" spc="5" dirty="0">
                <a:latin typeface="Meiryo UI"/>
                <a:cs typeface="Meiryo UI"/>
              </a:rPr>
              <a:t>ま</a:t>
            </a:r>
            <a:r>
              <a:rPr lang="ja-JP" altLang="en-US" sz="1200" spc="-95" dirty="0">
                <a:latin typeface="Meiryo UI"/>
                <a:cs typeface="Meiryo UI"/>
              </a:rPr>
              <a:t>す</a:t>
            </a:r>
            <a:r>
              <a:rPr lang="ja-JP" altLang="en-US" sz="1200" spc="5" dirty="0">
                <a:latin typeface="Meiryo UI"/>
                <a:cs typeface="Meiryo UI"/>
              </a:rPr>
              <a:t>よ</a:t>
            </a:r>
            <a:r>
              <a:rPr lang="ja-JP" altLang="en-US" sz="1200" spc="-35" dirty="0">
                <a:latin typeface="Meiryo UI"/>
                <a:cs typeface="Meiryo UI"/>
              </a:rPr>
              <a:t>う</a:t>
            </a:r>
            <a:r>
              <a:rPr lang="ja-JP" altLang="en-US" sz="1200" spc="-95" dirty="0">
                <a:latin typeface="Meiryo UI"/>
                <a:cs typeface="Meiryo UI"/>
              </a:rPr>
              <a:t>ご</a:t>
            </a:r>
            <a:r>
              <a:rPr lang="ja-JP" altLang="en-US" sz="1200" spc="-10" dirty="0">
                <a:latin typeface="Meiryo UI"/>
                <a:cs typeface="Meiryo UI"/>
              </a:rPr>
              <a:t>案</a:t>
            </a:r>
            <a:r>
              <a:rPr lang="ja-JP" altLang="en-US" sz="1200" spc="-95" dirty="0">
                <a:latin typeface="Meiryo UI"/>
                <a:cs typeface="Meiryo UI"/>
              </a:rPr>
              <a:t>内</a:t>
            </a:r>
            <a:endParaRPr lang="en-US" altLang="ja-JP" sz="1200" spc="-95" dirty="0">
              <a:latin typeface="Meiryo UI"/>
              <a:cs typeface="Meiryo UI"/>
            </a:endParaRPr>
          </a:p>
          <a:p>
            <a:pPr marL="12700" marR="232410">
              <a:lnSpc>
                <a:spcPts val="1200"/>
              </a:lnSpc>
              <a:spcBef>
                <a:spcPts val="60"/>
              </a:spcBef>
            </a:pPr>
            <a:r>
              <a:rPr lang="en-US" altLang="ja-JP" sz="1200" spc="-95" dirty="0">
                <a:latin typeface="Meiryo UI"/>
                <a:cs typeface="Meiryo UI"/>
              </a:rPr>
              <a:t>  </a:t>
            </a:r>
            <a:r>
              <a:rPr lang="ja-JP" altLang="en-US" sz="1200" spc="-10" dirty="0">
                <a:latin typeface="Meiryo UI"/>
                <a:cs typeface="Meiryo UI"/>
              </a:rPr>
              <a:t>申</a:t>
            </a:r>
            <a:r>
              <a:rPr lang="ja-JP" altLang="en-US" sz="1200" spc="-45" dirty="0">
                <a:latin typeface="Meiryo UI"/>
                <a:cs typeface="Meiryo UI"/>
              </a:rPr>
              <a:t>し</a:t>
            </a:r>
            <a:r>
              <a:rPr lang="ja-JP" altLang="en-US" sz="1200" spc="-95" dirty="0">
                <a:latin typeface="Meiryo UI"/>
                <a:cs typeface="Meiryo UI"/>
              </a:rPr>
              <a:t>上</a:t>
            </a:r>
            <a:r>
              <a:rPr lang="ja-JP" altLang="en-US" sz="1200" spc="-60" dirty="0">
                <a:latin typeface="Meiryo UI"/>
                <a:cs typeface="Meiryo UI"/>
              </a:rPr>
              <a:t>げ</a:t>
            </a:r>
            <a:r>
              <a:rPr lang="ja-JP" altLang="en-US" sz="1200" spc="5" dirty="0">
                <a:latin typeface="Meiryo UI"/>
                <a:cs typeface="Meiryo UI"/>
              </a:rPr>
              <a:t>ま</a:t>
            </a:r>
            <a:r>
              <a:rPr lang="ja-JP" altLang="en-US" sz="1200" spc="-95" dirty="0">
                <a:latin typeface="Meiryo UI"/>
                <a:cs typeface="Meiryo UI"/>
              </a:rPr>
              <a:t>す</a:t>
            </a:r>
            <a:r>
              <a:rPr lang="ja-JP" altLang="en-US" sz="1200" spc="-10" dirty="0">
                <a:latin typeface="Meiryo UI"/>
                <a:cs typeface="Meiryo UI"/>
              </a:rPr>
              <a:t>。</a:t>
            </a:r>
            <a:endParaRPr lang="ja-JP" altLang="en-US" sz="1200" dirty="0">
              <a:latin typeface="Meiryo UI"/>
              <a:cs typeface="Meiryo UI"/>
            </a:endParaRPr>
          </a:p>
          <a:p>
            <a:pPr marL="5142865">
              <a:lnSpc>
                <a:spcPts val="1170"/>
              </a:lnSpc>
            </a:pPr>
            <a:r>
              <a:rPr lang="ja-JP" altLang="en-US" sz="1200" spc="-10" dirty="0">
                <a:latin typeface="Meiryo UI"/>
                <a:cs typeface="Meiryo UI"/>
              </a:rPr>
              <a:t>                謹白</a:t>
            </a:r>
            <a:endParaRPr lang="ja-JP" altLang="en-US" sz="1200" dirty="0"/>
          </a:p>
        </p:txBody>
      </p:sp>
      <p:sp>
        <p:nvSpPr>
          <p:cNvPr id="28" name="テキスト ボックス 27">
            <a:extLst>
              <a:ext uri="{FF2B5EF4-FFF2-40B4-BE49-F238E27FC236}">
                <a16:creationId xmlns:a16="http://schemas.microsoft.com/office/drawing/2014/main" id="{42209A5B-2D57-4775-865A-33CA7D7E3DBF}"/>
              </a:ext>
            </a:extLst>
          </p:cNvPr>
          <p:cNvSpPr txBox="1"/>
          <p:nvPr/>
        </p:nvSpPr>
        <p:spPr>
          <a:xfrm>
            <a:off x="310781" y="5542003"/>
            <a:ext cx="623249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solidFill>
                <a:ea typeface="Meiryo UI" panose="020B0604030504040204" pitchFamily="50" charset="-128"/>
                <a:cs typeface="Meiryo UI" panose="020B0604030504040204" pitchFamily="50" charset="-128"/>
              </a:rPr>
              <a:t>本間内科循環器内科　　　　　　　　　　　　　　　　　　　　　　　　　</a:t>
            </a:r>
            <a:endParaRPr lang="en-US" altLang="ja-JP" sz="2400" b="1" dirty="0">
              <a:solidFill>
                <a:prstClr val="black"/>
              </a:solidFill>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1" dirty="0">
                <a:solidFill>
                  <a:prstClr val="black"/>
                </a:solidFill>
                <a:ea typeface="Meiryo UI" panose="020B0604030504040204" pitchFamily="50" charset="-128"/>
                <a:cs typeface="Meiryo UI" panose="020B0604030504040204" pitchFamily="50" charset="-128"/>
              </a:rPr>
              <a:t>　　　　　　　　　　　　　院長　　</a:t>
            </a:r>
            <a:r>
              <a:rPr kumimoji="1" lang="ja-JP" altLang="en-US" sz="2400" b="1" i="0" u="none" strike="noStrike" kern="1200" cap="none" spc="0" normalizeH="0" baseline="0" noProof="0" dirty="0">
                <a:ln>
                  <a:noFill/>
                </a:ln>
                <a:solidFill>
                  <a:prstClr val="black"/>
                </a:solidFill>
                <a:effectLst/>
                <a:uLnTx/>
                <a:uFillTx/>
                <a:ea typeface="Meiryo UI" panose="020B0604030504040204" pitchFamily="50" charset="-128"/>
                <a:cs typeface="Meiryo UI" panose="020B0604030504040204" pitchFamily="50" charset="-128"/>
              </a:rPr>
              <a:t>本間　友基　先生</a:t>
            </a:r>
            <a:endParaRPr lang="ja-JP" altLang="en-US" sz="2400" b="1" dirty="0"/>
          </a:p>
        </p:txBody>
      </p:sp>
      <p:pic>
        <p:nvPicPr>
          <p:cNvPr id="29" name="Picture 6" descr="C:\Users\isasaki\Documents\佐々木データ\ターギス\MSD_SUVO_ベルソムラ_スボレキサント\20180319_講演会テンプレ\支給データ\2015製作\SUV_チラシformat_納品データ_20151030\SUV_2Eset\E_day.png">
            <a:extLst>
              <a:ext uri="{FF2B5EF4-FFF2-40B4-BE49-F238E27FC236}">
                <a16:creationId xmlns:a16="http://schemas.microsoft.com/office/drawing/2014/main" id="{72047190-EBFB-4907-97C4-BD87225DE833}"/>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9728"/>
          <a:stretch/>
        </p:blipFill>
        <p:spPr bwMode="auto">
          <a:xfrm>
            <a:off x="100277" y="6482427"/>
            <a:ext cx="1473199" cy="298994"/>
          </a:xfrm>
          <a:prstGeom prst="rect">
            <a:avLst/>
          </a:prstGeom>
          <a:noFill/>
          <a:extLst>
            <a:ext uri="{909E8E84-426E-40DD-AFC4-6F175D3DCCD1}">
              <a14:hiddenFill xmlns:a14="http://schemas.microsoft.com/office/drawing/2010/main">
                <a:solidFill>
                  <a:srgbClr val="FFFFFF"/>
                </a:solidFill>
              </a14:hiddenFill>
            </a:ext>
          </a:extLst>
        </p:spPr>
      </p:pic>
      <p:sp>
        <p:nvSpPr>
          <p:cNvPr id="30" name="正方形/長方形 29">
            <a:extLst>
              <a:ext uri="{FF2B5EF4-FFF2-40B4-BE49-F238E27FC236}">
                <a16:creationId xmlns:a16="http://schemas.microsoft.com/office/drawing/2014/main" id="{D5164CED-E636-4AE7-9832-CEC2BF295498}"/>
              </a:ext>
            </a:extLst>
          </p:cNvPr>
          <p:cNvSpPr/>
          <p:nvPr/>
        </p:nvSpPr>
        <p:spPr>
          <a:xfrm>
            <a:off x="324502" y="6511096"/>
            <a:ext cx="979416" cy="27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rtlCol="0" anchor="ctr"/>
          <a:lstStyle/>
          <a:p>
            <a:pPr algn="ctr"/>
            <a:r>
              <a:rPr lang="ja-JP" altLang="en-US" b="1" dirty="0">
                <a:effectLst>
                  <a:outerShdw blurRad="50800" dist="38100" dir="2700000" algn="tl" rotWithShape="0">
                    <a:prstClr val="black">
                      <a:alpha val="40000"/>
                    </a:prstClr>
                  </a:outerShdw>
                </a:effectLst>
              </a:rPr>
              <a:t>講 師</a:t>
            </a:r>
          </a:p>
        </p:txBody>
      </p:sp>
      <p:pic>
        <p:nvPicPr>
          <p:cNvPr id="32" name="Picture 6" descr="C:\Users\isasaki\Documents\佐々木データ\ターギス\MSD_SUVO_ベルソムラ_スボレキサント\20180319_講演会テンプレ\支給データ\2015製作\SUV_チラシformat_納品データ_20151030\SUV_2Eset\E_day.png">
            <a:extLst>
              <a:ext uri="{FF2B5EF4-FFF2-40B4-BE49-F238E27FC236}">
                <a16:creationId xmlns:a16="http://schemas.microsoft.com/office/drawing/2014/main" id="{5B57BEF4-A517-48F8-A06A-C7E4A0B8A62A}"/>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l="9728"/>
          <a:stretch/>
        </p:blipFill>
        <p:spPr bwMode="auto">
          <a:xfrm>
            <a:off x="102105" y="5228671"/>
            <a:ext cx="1473199" cy="298994"/>
          </a:xfrm>
          <a:prstGeom prst="rect">
            <a:avLst/>
          </a:prstGeom>
          <a:noFill/>
          <a:extLst>
            <a:ext uri="{909E8E84-426E-40DD-AFC4-6F175D3DCCD1}">
              <a14:hiddenFill xmlns:a14="http://schemas.microsoft.com/office/drawing/2010/main">
                <a:solidFill>
                  <a:srgbClr val="FFFFFF"/>
                </a:solidFill>
              </a14:hiddenFill>
            </a:ext>
          </a:extLst>
        </p:spPr>
      </p:pic>
      <p:sp>
        <p:nvSpPr>
          <p:cNvPr id="34" name="正方形/長方形 33">
            <a:extLst>
              <a:ext uri="{FF2B5EF4-FFF2-40B4-BE49-F238E27FC236}">
                <a16:creationId xmlns:a16="http://schemas.microsoft.com/office/drawing/2014/main" id="{3545C432-7DA1-4DDC-A58D-69FC54DBDCA2}"/>
              </a:ext>
            </a:extLst>
          </p:cNvPr>
          <p:cNvSpPr/>
          <p:nvPr/>
        </p:nvSpPr>
        <p:spPr>
          <a:xfrm>
            <a:off x="571056" y="5270385"/>
            <a:ext cx="541712" cy="232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90000" rtlCol="0" anchor="ctr"/>
          <a:lstStyle/>
          <a:p>
            <a:r>
              <a:rPr lang="ja-JP" altLang="en-US" b="1" dirty="0">
                <a:effectLst>
                  <a:outerShdw blurRad="50800" dist="38100" dir="2700000" algn="tl" rotWithShape="0">
                    <a:prstClr val="black">
                      <a:alpha val="40000"/>
                    </a:prstClr>
                  </a:outerShdw>
                </a:effectLst>
              </a:rPr>
              <a:t>座</a:t>
            </a:r>
            <a:r>
              <a:rPr lang="ja-JP" altLang="en-US" sz="500" b="1" dirty="0">
                <a:effectLst>
                  <a:outerShdw blurRad="50800" dist="38100" dir="2700000" algn="tl" rotWithShape="0">
                    <a:prstClr val="black">
                      <a:alpha val="40000"/>
                    </a:prstClr>
                  </a:outerShdw>
                </a:effectLst>
              </a:rPr>
              <a:t>　</a:t>
            </a:r>
            <a:r>
              <a:rPr lang="ja-JP" altLang="en-US" b="1" dirty="0">
                <a:effectLst>
                  <a:outerShdw blurRad="50800" dist="38100" dir="2700000" algn="tl" rotWithShape="0">
                    <a:prstClr val="black">
                      <a:alpha val="40000"/>
                    </a:prstClr>
                  </a:outerShdw>
                </a:effectLst>
              </a:rPr>
              <a:t>長</a:t>
            </a:r>
          </a:p>
        </p:txBody>
      </p:sp>
      <p:sp>
        <p:nvSpPr>
          <p:cNvPr id="35" name="テキスト ボックス 34">
            <a:extLst>
              <a:ext uri="{FF2B5EF4-FFF2-40B4-BE49-F238E27FC236}">
                <a16:creationId xmlns:a16="http://schemas.microsoft.com/office/drawing/2014/main" id="{58C824F6-E873-4199-BAE1-9D4F7076D3BE}"/>
              </a:ext>
            </a:extLst>
          </p:cNvPr>
          <p:cNvSpPr txBox="1"/>
          <p:nvPr/>
        </p:nvSpPr>
        <p:spPr>
          <a:xfrm>
            <a:off x="324502" y="562428"/>
            <a:ext cx="6858000" cy="707886"/>
          </a:xfrm>
          <a:prstGeom prst="rect">
            <a:avLst/>
          </a:prstGeom>
          <a:noFill/>
        </p:spPr>
        <p:txBody>
          <a:bodyPr wrap="square" lIns="0" rIns="0" rtlCol="0">
            <a:spAutoFit/>
          </a:bodyPr>
          <a:lstStyle/>
          <a:p>
            <a:r>
              <a:rPr kumimoji="1" lang="ja-JP" altLang="en-US" sz="4000" b="1" dirty="0"/>
              <a:t>久留米内科医会学術講演会</a:t>
            </a:r>
            <a:endParaRPr kumimoji="1" lang="en-US" sz="4000" b="1" dirty="0"/>
          </a:p>
        </p:txBody>
      </p:sp>
      <p:grpSp>
        <p:nvGrpSpPr>
          <p:cNvPr id="37" name="グループ化 36">
            <a:extLst>
              <a:ext uri="{FF2B5EF4-FFF2-40B4-BE49-F238E27FC236}">
                <a16:creationId xmlns:a16="http://schemas.microsoft.com/office/drawing/2014/main" id="{FB1AF1E3-9773-4392-8DBE-A9F6D526EA28}"/>
              </a:ext>
            </a:extLst>
          </p:cNvPr>
          <p:cNvGrpSpPr/>
          <p:nvPr/>
        </p:nvGrpSpPr>
        <p:grpSpPr>
          <a:xfrm>
            <a:off x="571056" y="7014545"/>
            <a:ext cx="6538548" cy="1429003"/>
            <a:chOff x="2920900" y="7003017"/>
            <a:chExt cx="4764570" cy="222297"/>
          </a:xfrm>
        </p:grpSpPr>
        <p:sp>
          <p:nvSpPr>
            <p:cNvPr id="38" name="正方形/長方形 37">
              <a:extLst>
                <a:ext uri="{FF2B5EF4-FFF2-40B4-BE49-F238E27FC236}">
                  <a16:creationId xmlns:a16="http://schemas.microsoft.com/office/drawing/2014/main" id="{139233FC-5627-48BF-AE0E-6659B349E398}"/>
                </a:ext>
              </a:extLst>
            </p:cNvPr>
            <p:cNvSpPr/>
            <p:nvPr/>
          </p:nvSpPr>
          <p:spPr>
            <a:xfrm>
              <a:off x="3464817" y="7086468"/>
              <a:ext cx="4220653" cy="138846"/>
            </a:xfrm>
            <a:prstGeom prst="rect">
              <a:avLst/>
            </a:prstGeom>
          </p:spPr>
          <p:txBody>
            <a:bodyPr wrap="square" lIns="0" rIns="0">
              <a:spAutoFit/>
            </a:bodyPr>
            <a:lstStyle/>
            <a:p>
              <a:r>
                <a:rPr lang="ja-JP" altLang="en-US" sz="2800" b="1" dirty="0"/>
                <a:t>　新時代の不眠症治療 </a:t>
              </a:r>
              <a:br>
                <a:rPr lang="ja-JP" altLang="en-US" sz="2800" b="1" dirty="0"/>
              </a:br>
              <a:r>
                <a:rPr lang="ja-JP" altLang="en-US" sz="2400" b="1" dirty="0"/>
                <a:t>～入口から出口を見据えて～</a:t>
              </a:r>
              <a:endParaRPr lang="en-US" sz="2400" b="1" dirty="0"/>
            </a:p>
          </p:txBody>
        </p:sp>
        <p:sp>
          <p:nvSpPr>
            <p:cNvPr id="39" name="正方形/長方形 38">
              <a:extLst>
                <a:ext uri="{FF2B5EF4-FFF2-40B4-BE49-F238E27FC236}">
                  <a16:creationId xmlns:a16="http://schemas.microsoft.com/office/drawing/2014/main" id="{669F04FF-6A74-41F0-95F3-0009E445EC56}"/>
                </a:ext>
              </a:extLst>
            </p:cNvPr>
            <p:cNvSpPr/>
            <p:nvPr/>
          </p:nvSpPr>
          <p:spPr>
            <a:xfrm>
              <a:off x="2920900" y="7003017"/>
              <a:ext cx="4764570" cy="105332"/>
            </a:xfrm>
            <a:prstGeom prst="rect">
              <a:avLst/>
            </a:prstGeom>
          </p:spPr>
          <p:txBody>
            <a:bodyPr wrap="square" lIns="0" rIns="0">
              <a:spAutoFit/>
            </a:bodyPr>
            <a:lstStyle/>
            <a:p>
              <a:pPr lvl="0">
                <a:tabLst>
                  <a:tab pos="2292350" algn="l"/>
                </a:tabLst>
              </a:pPr>
              <a:r>
                <a:rPr lang="ja-JP" altLang="en-US" sz="2400" dirty="0">
                  <a:solidFill>
                    <a:prstClr val="black"/>
                  </a:solidFill>
                </a:rPr>
                <a:t>　</a:t>
              </a:r>
              <a:r>
                <a:rPr lang="zh-CN" altLang="en-US" sz="2400" b="1" dirty="0">
                  <a:solidFill>
                    <a:prstClr val="black"/>
                  </a:solidFill>
                </a:rPr>
                <a:t>久留米大学</a:t>
              </a:r>
              <a:r>
                <a:rPr lang="ja-JP" altLang="en-US" sz="2400" b="1" dirty="0">
                  <a:solidFill>
                    <a:prstClr val="black"/>
                  </a:solidFill>
                </a:rPr>
                <a:t> 学長</a:t>
              </a:r>
              <a:r>
                <a:rPr lang="en-US" altLang="ja-JP" sz="2400" b="1" dirty="0">
                  <a:solidFill>
                    <a:prstClr val="black"/>
                  </a:solidFill>
                </a:rPr>
                <a:t>    </a:t>
              </a:r>
              <a:r>
                <a:rPr lang="ja-JP" altLang="en-US" sz="2400" b="1" dirty="0">
                  <a:solidFill>
                    <a:prstClr val="black"/>
                  </a:solidFill>
                </a:rPr>
                <a:t>内村 直尚  </a:t>
              </a:r>
              <a:r>
                <a:rPr lang="zh-CN" altLang="en-US" sz="2400" b="1" dirty="0">
                  <a:solidFill>
                    <a:prstClr val="black"/>
                  </a:solidFill>
                </a:rPr>
                <a:t>先生</a:t>
              </a:r>
              <a:endParaRPr lang="en-US" altLang="zh-CN" sz="2400" b="1" dirty="0">
                <a:solidFill>
                  <a:prstClr val="black"/>
                </a:solidFill>
              </a:endParaRPr>
            </a:p>
            <a:p>
              <a:pPr lvl="0">
                <a:tabLst>
                  <a:tab pos="2292350" algn="l"/>
                </a:tabLst>
              </a:pPr>
              <a:endParaRPr lang="zh-CN" altLang="en-US" sz="1400" dirty="0">
                <a:solidFill>
                  <a:prstClr val="black"/>
                </a:solidFill>
              </a:endParaRPr>
            </a:p>
          </p:txBody>
        </p:sp>
      </p:grpSp>
    </p:spTree>
    <p:extLst>
      <p:ext uri="{BB962C8B-B14F-4D97-AF65-F5344CB8AC3E}">
        <p14:creationId xmlns:p14="http://schemas.microsoft.com/office/powerpoint/2010/main" val="27133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C4F9F46C-E096-42E8-9510-320ADAF7B2E1}"/>
              </a:ext>
            </a:extLst>
          </p:cNvPr>
          <p:cNvGrpSpPr/>
          <p:nvPr/>
        </p:nvGrpSpPr>
        <p:grpSpPr>
          <a:xfrm>
            <a:off x="365175" y="4339452"/>
            <a:ext cx="2505921" cy="1355549"/>
            <a:chOff x="303555" y="4327112"/>
            <a:chExt cx="2556321" cy="1427842"/>
          </a:xfrm>
        </p:grpSpPr>
        <p:pic>
          <p:nvPicPr>
            <p:cNvPr id="81" name="図 80">
              <a:extLst>
                <a:ext uri="{FF2B5EF4-FFF2-40B4-BE49-F238E27FC236}">
                  <a16:creationId xmlns:a16="http://schemas.microsoft.com/office/drawing/2014/main" id="{EEC37558-C169-49DB-9F16-6D8ABAA06560}"/>
                </a:ext>
              </a:extLst>
            </p:cNvPr>
            <p:cNvPicPr>
              <a:picLocks noChangeAspect="1"/>
            </p:cNvPicPr>
            <p:nvPr/>
          </p:nvPicPr>
          <p:blipFill>
            <a:blip r:embed="rId3"/>
            <a:stretch>
              <a:fillRect/>
            </a:stretch>
          </p:blipFill>
          <p:spPr>
            <a:xfrm>
              <a:off x="303555" y="4327112"/>
              <a:ext cx="2556321" cy="1427842"/>
            </a:xfrm>
            <a:prstGeom prst="rect">
              <a:avLst/>
            </a:prstGeom>
          </p:spPr>
        </p:pic>
        <p:sp>
          <p:nvSpPr>
            <p:cNvPr id="95" name="四角形: 角を丸くする 94">
              <a:extLst>
                <a:ext uri="{FF2B5EF4-FFF2-40B4-BE49-F238E27FC236}">
                  <a16:creationId xmlns:a16="http://schemas.microsoft.com/office/drawing/2014/main" id="{0C2D86EA-DA52-4ECC-8A09-3A3FBE1DE142}"/>
                </a:ext>
              </a:extLst>
            </p:cNvPr>
            <p:cNvSpPr/>
            <p:nvPr/>
          </p:nvSpPr>
          <p:spPr>
            <a:xfrm>
              <a:off x="368941" y="5420023"/>
              <a:ext cx="164597" cy="12734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96" name="四角形: 角を丸くする 95">
              <a:extLst>
                <a:ext uri="{FF2B5EF4-FFF2-40B4-BE49-F238E27FC236}">
                  <a16:creationId xmlns:a16="http://schemas.microsoft.com/office/drawing/2014/main" id="{4E26F676-ABE9-46D7-9962-C0C916438C1B}"/>
                </a:ext>
              </a:extLst>
            </p:cNvPr>
            <p:cNvSpPr/>
            <p:nvPr/>
          </p:nvSpPr>
          <p:spPr>
            <a:xfrm>
              <a:off x="913482" y="5012084"/>
              <a:ext cx="164597" cy="12734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grpSp>
      <p:pic>
        <p:nvPicPr>
          <p:cNvPr id="22" name="図 21">
            <a:extLst>
              <a:ext uri="{FF2B5EF4-FFF2-40B4-BE49-F238E27FC236}">
                <a16:creationId xmlns:a16="http://schemas.microsoft.com/office/drawing/2014/main" id="{BED38FDB-D551-4D6D-9565-3BF03C19C553}"/>
              </a:ext>
            </a:extLst>
          </p:cNvPr>
          <p:cNvPicPr>
            <a:picLocks noChangeAspect="1"/>
          </p:cNvPicPr>
          <p:nvPr/>
        </p:nvPicPr>
        <p:blipFill rotWithShape="1">
          <a:blip r:embed="rId4"/>
          <a:srcRect l="8850" t="1" r="2" b="46716"/>
          <a:stretch/>
        </p:blipFill>
        <p:spPr>
          <a:xfrm>
            <a:off x="3553447" y="7240202"/>
            <a:ext cx="2667515" cy="1185584"/>
          </a:xfrm>
          <a:prstGeom prst="rect">
            <a:avLst/>
          </a:prstGeom>
        </p:spPr>
      </p:pic>
      <p:pic>
        <p:nvPicPr>
          <p:cNvPr id="2" name="図 1">
            <a:extLst>
              <a:ext uri="{FF2B5EF4-FFF2-40B4-BE49-F238E27FC236}">
                <a16:creationId xmlns:a16="http://schemas.microsoft.com/office/drawing/2014/main" id="{69ED9422-2CA0-486D-BD70-28E4C955618F}"/>
              </a:ext>
            </a:extLst>
          </p:cNvPr>
          <p:cNvPicPr>
            <a:picLocks noChangeAspect="1"/>
          </p:cNvPicPr>
          <p:nvPr/>
        </p:nvPicPr>
        <p:blipFill rotWithShape="1">
          <a:blip r:embed="rId5"/>
          <a:srcRect l="23" t="-1516" r="907" b="29146"/>
          <a:stretch/>
        </p:blipFill>
        <p:spPr>
          <a:xfrm>
            <a:off x="3535779" y="1791476"/>
            <a:ext cx="2685182" cy="1364884"/>
          </a:xfrm>
          <a:prstGeom prst="rect">
            <a:avLst/>
          </a:prstGeom>
        </p:spPr>
      </p:pic>
      <p:sp>
        <p:nvSpPr>
          <p:cNvPr id="47" name="四角形: 角を丸くする 46">
            <a:extLst>
              <a:ext uri="{FF2B5EF4-FFF2-40B4-BE49-F238E27FC236}">
                <a16:creationId xmlns:a16="http://schemas.microsoft.com/office/drawing/2014/main" id="{659A6324-E1CD-45D9-AB29-CE5849A92AD4}"/>
              </a:ext>
            </a:extLst>
          </p:cNvPr>
          <p:cNvSpPr/>
          <p:nvPr/>
        </p:nvSpPr>
        <p:spPr>
          <a:xfrm>
            <a:off x="294553" y="475767"/>
            <a:ext cx="6310921" cy="1025900"/>
          </a:xfrm>
          <a:prstGeom prst="roundRect">
            <a:avLst>
              <a:gd name="adj" fmla="val 5066"/>
            </a:avLst>
          </a:prstGeom>
          <a:solidFill>
            <a:srgbClr val="518BF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41161" tIns="70580" bIns="0" rtlCol="0" anchor="t"/>
          <a:lstStyle/>
          <a:p>
            <a:pPr defTabSz="896385"/>
            <a:r>
              <a:rPr lang="en-US" altLang="ja-JP" sz="1029" b="1" u="sng"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STEP.1</a:t>
            </a:r>
            <a:r>
              <a:rPr lang="ja-JP" altLang="en-US" sz="1029" b="1" u="sng"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　ログイン後にお名前の変更をご確認ください</a:t>
            </a:r>
            <a:endParaRPr lang="en-US" altLang="ja-JP" sz="1029" b="1" u="sng"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a:p>
            <a:pPr marL="87149" lvl="1" defTabSz="896385">
              <a:lnSpc>
                <a:spcPct val="120000"/>
              </a:lnSpc>
              <a:spcBef>
                <a:spcPts val="392"/>
              </a:spcBef>
            </a:pPr>
            <a:r>
              <a:rPr lang="ja-JP" altLang="en-US" sz="882"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芳名録とさせていただきますので、大変恐れ入りますが、先生のお名前、ご施設名の順に表記のご変更を</a:t>
            </a:r>
            <a:endParaRPr lang="en-US" altLang="ja-JP" sz="882"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a:p>
            <a:pPr marL="87149" lvl="1" defTabSz="896385">
              <a:lnSpc>
                <a:spcPct val="120000"/>
              </a:lnSpc>
              <a:spcBef>
                <a:spcPts val="392"/>
              </a:spcBef>
            </a:pPr>
            <a:r>
              <a:rPr lang="ja-JP" altLang="en-US" sz="882"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お願いいたします。</a:t>
            </a:r>
            <a:endParaRPr lang="en-US" altLang="ja-JP" sz="882" dirty="0">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162" name="四角形: 角を丸くする 161">
            <a:extLst>
              <a:ext uri="{FF2B5EF4-FFF2-40B4-BE49-F238E27FC236}">
                <a16:creationId xmlns:a16="http://schemas.microsoft.com/office/drawing/2014/main" id="{7F040592-1A21-4DDE-B857-A4B2C47560DA}"/>
              </a:ext>
            </a:extLst>
          </p:cNvPr>
          <p:cNvSpPr/>
          <p:nvPr/>
        </p:nvSpPr>
        <p:spPr>
          <a:xfrm>
            <a:off x="605466" y="1128605"/>
            <a:ext cx="2630482" cy="330977"/>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defTabSz="896385"/>
            <a:r>
              <a:rPr lang="en-US" altLang="ja-JP" sz="1176" b="1" u="sng">
                <a:solidFill>
                  <a:srgbClr val="FF0000"/>
                </a:solidFill>
                <a:latin typeface="游ゴシック" panose="020B0400000000000000" pitchFamily="50" charset="-128"/>
                <a:ea typeface="游ゴシック" panose="020B0400000000000000" pitchFamily="50" charset="-128"/>
              </a:rPr>
              <a:t>〔</a:t>
            </a:r>
            <a:r>
              <a:rPr lang="ja-JP" altLang="en-US" sz="1176" b="1" u="sng">
                <a:solidFill>
                  <a:srgbClr val="FF0000"/>
                </a:solidFill>
                <a:latin typeface="游ゴシック" panose="020B0400000000000000" pitchFamily="50" charset="-128"/>
                <a:ea typeface="游ゴシック" panose="020B0400000000000000" pitchFamily="50" charset="-128"/>
              </a:rPr>
              <a:t>先生のお名前　先生のご施設名</a:t>
            </a:r>
            <a:r>
              <a:rPr lang="en-US" altLang="ja-JP" sz="1176" b="1" u="sng">
                <a:solidFill>
                  <a:srgbClr val="FF0000"/>
                </a:solidFill>
                <a:latin typeface="游ゴシック" panose="020B0400000000000000" pitchFamily="50" charset="-128"/>
                <a:ea typeface="游ゴシック" panose="020B0400000000000000" pitchFamily="50" charset="-128"/>
              </a:rPr>
              <a:t>〕</a:t>
            </a:r>
            <a:endParaRPr lang="ja-JP" altLang="en-US" sz="1176" b="1" u="sng">
              <a:solidFill>
                <a:srgbClr val="FF0000"/>
              </a:solidFill>
              <a:latin typeface="游ゴシック" panose="020B0400000000000000" pitchFamily="50" charset="-128"/>
              <a:ea typeface="游ゴシック" panose="020B0400000000000000" pitchFamily="50" charset="-128"/>
            </a:endParaRPr>
          </a:p>
        </p:txBody>
      </p:sp>
      <p:cxnSp>
        <p:nvCxnSpPr>
          <p:cNvPr id="153" name="直線コネクタ 152">
            <a:extLst>
              <a:ext uri="{FF2B5EF4-FFF2-40B4-BE49-F238E27FC236}">
                <a16:creationId xmlns:a16="http://schemas.microsoft.com/office/drawing/2014/main" id="{015ABC8C-5342-4404-BEF4-5CA52025187D}"/>
              </a:ext>
            </a:extLst>
          </p:cNvPr>
          <p:cNvCxnSpPr>
            <a:cxnSpLocks/>
          </p:cNvCxnSpPr>
          <p:nvPr/>
        </p:nvCxnSpPr>
        <p:spPr>
          <a:xfrm>
            <a:off x="3381720" y="1631713"/>
            <a:ext cx="0" cy="7881871"/>
          </a:xfrm>
          <a:prstGeom prst="line">
            <a:avLst/>
          </a:prstGeom>
          <a:ln>
            <a:prstDash val="dash"/>
            <a:headEnd type="oval"/>
            <a:tailEnd type="oval"/>
          </a:ln>
        </p:spPr>
        <p:style>
          <a:lnRef idx="1">
            <a:schemeClr val="accent2"/>
          </a:lnRef>
          <a:fillRef idx="0">
            <a:schemeClr val="accent2"/>
          </a:fillRef>
          <a:effectRef idx="0">
            <a:schemeClr val="accent2"/>
          </a:effectRef>
          <a:fontRef idx="minor">
            <a:schemeClr val="tx1"/>
          </a:fontRef>
        </p:style>
      </p:cxnSp>
      <p:sp>
        <p:nvSpPr>
          <p:cNvPr id="112" name="テキスト ボックス 111">
            <a:extLst>
              <a:ext uri="{FF2B5EF4-FFF2-40B4-BE49-F238E27FC236}">
                <a16:creationId xmlns:a16="http://schemas.microsoft.com/office/drawing/2014/main" id="{E04351F2-1769-4138-9185-54A1A945BD7C}"/>
              </a:ext>
            </a:extLst>
          </p:cNvPr>
          <p:cNvSpPr txBox="1"/>
          <p:nvPr/>
        </p:nvSpPr>
        <p:spPr>
          <a:xfrm>
            <a:off x="3704009" y="8484037"/>
            <a:ext cx="2786956" cy="1073243"/>
          </a:xfrm>
          <a:prstGeom prst="rect">
            <a:avLst/>
          </a:prstGeom>
          <a:noFill/>
        </p:spPr>
        <p:txBody>
          <a:bodyPr wrap="square" rtlCol="0">
            <a:spAutoFit/>
          </a:bodyPr>
          <a:lstStyle/>
          <a:p>
            <a:pPr defTabSz="896385"/>
            <a:r>
              <a:rPr lang="ja-JP" altLang="en-US" sz="784" b="1" dirty="0">
                <a:solidFill>
                  <a:prstClr val="black"/>
                </a:solidFill>
                <a:latin typeface="游ゴシック" panose="020B0400000000000000" pitchFamily="50" charset="-128"/>
                <a:ea typeface="游ゴシック" panose="020B0400000000000000" pitchFamily="50" charset="-128"/>
              </a:rPr>
              <a:t>手を挙げる</a:t>
            </a:r>
            <a:r>
              <a:rPr lang="ja-JP" altLang="en-US" sz="784" dirty="0">
                <a:solidFill>
                  <a:prstClr val="black"/>
                </a:solidFill>
                <a:latin typeface="游ゴシック" panose="020B0400000000000000" pitchFamily="50" charset="-128"/>
                <a:ea typeface="游ゴシック" panose="020B0400000000000000" pitchFamily="50" charset="-128"/>
              </a:rPr>
              <a:t>パターン</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spcBef>
                <a:spcPts val="294"/>
              </a:spcBef>
            </a:pPr>
            <a:r>
              <a:rPr lang="ja-JP" altLang="en-US" sz="784" dirty="0">
                <a:solidFill>
                  <a:prstClr val="black"/>
                </a:solidFill>
                <a:latin typeface="游ゴシック" panose="020B0400000000000000" pitchFamily="50" charset="-128"/>
                <a:ea typeface="游ゴシック" panose="020B0400000000000000" pitchFamily="50" charset="-128"/>
              </a:rPr>
              <a:t>画面上にある詳細をクリックし、表示されるメニューから</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20000"/>
              </a:lnSpc>
              <a:spcBef>
                <a:spcPts val="294"/>
              </a:spcBef>
            </a:pPr>
            <a:r>
              <a:rPr lang="ja-JP" altLang="en-US" sz="784" dirty="0">
                <a:solidFill>
                  <a:prstClr val="black"/>
                </a:solidFill>
                <a:latin typeface="游ゴシック" panose="020B0400000000000000" pitchFamily="50" charset="-128"/>
                <a:ea typeface="游ゴシック" panose="020B0400000000000000" pitchFamily="50" charset="-128"/>
              </a:rPr>
              <a:t>　　　　　をクリックします。</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spcBef>
                <a:spcPts val="588"/>
              </a:spcBef>
            </a:pPr>
            <a:r>
              <a:rPr lang="ja-JP" altLang="en-US" sz="784" b="1" dirty="0">
                <a:solidFill>
                  <a:prstClr val="black"/>
                </a:solidFill>
                <a:latin typeface="游ゴシック" panose="020B0400000000000000" pitchFamily="50" charset="-128"/>
                <a:ea typeface="游ゴシック" panose="020B0400000000000000" pitchFamily="50" charset="-128"/>
              </a:rPr>
              <a:t>チャットを送る</a:t>
            </a:r>
            <a:r>
              <a:rPr lang="ja-JP" altLang="en-US" sz="784" dirty="0">
                <a:solidFill>
                  <a:prstClr val="black"/>
                </a:solidFill>
                <a:latin typeface="游ゴシック" panose="020B0400000000000000" pitchFamily="50" charset="-128"/>
                <a:ea typeface="游ゴシック" panose="020B0400000000000000" pitchFamily="50" charset="-128"/>
              </a:rPr>
              <a:t>パターン</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20000"/>
              </a:lnSpc>
              <a:spcBef>
                <a:spcPts val="294"/>
              </a:spcBef>
            </a:pPr>
            <a:r>
              <a:rPr lang="ja-JP" altLang="en-US" sz="784" dirty="0">
                <a:solidFill>
                  <a:prstClr val="black"/>
                </a:solidFill>
                <a:latin typeface="游ゴシック" panose="020B0400000000000000" pitchFamily="50" charset="-128"/>
                <a:ea typeface="游ゴシック" panose="020B0400000000000000" pitchFamily="50" charset="-128"/>
              </a:rPr>
              <a:t>画面上にある</a:t>
            </a:r>
            <a:r>
              <a:rPr lang="en-US" altLang="ja-JP" sz="784" b="1" dirty="0">
                <a:solidFill>
                  <a:prstClr val="black"/>
                </a:solidFill>
                <a:latin typeface="游ゴシック" panose="020B0400000000000000" pitchFamily="50" charset="-128"/>
                <a:ea typeface="游ゴシック" panose="020B0400000000000000" pitchFamily="50" charset="-128"/>
              </a:rPr>
              <a:t>[</a:t>
            </a:r>
            <a:r>
              <a:rPr lang="ja-JP" altLang="en-US" sz="784" b="1" dirty="0">
                <a:solidFill>
                  <a:prstClr val="black"/>
                </a:solidFill>
                <a:latin typeface="游ゴシック" panose="020B0400000000000000" pitchFamily="50" charset="-128"/>
                <a:ea typeface="游ゴシック" panose="020B0400000000000000" pitchFamily="50" charset="-128"/>
              </a:rPr>
              <a:t>詳細</a:t>
            </a:r>
            <a:r>
              <a:rPr lang="en-US" altLang="ja-JP" sz="784" b="1" dirty="0">
                <a:solidFill>
                  <a:prstClr val="black"/>
                </a:solidFill>
                <a:latin typeface="游ゴシック" panose="020B0400000000000000" pitchFamily="50" charset="-128"/>
                <a:ea typeface="游ゴシック" panose="020B0400000000000000" pitchFamily="50" charset="-128"/>
              </a:rPr>
              <a:t>]&gt;[</a:t>
            </a:r>
            <a:r>
              <a:rPr lang="ja-JP" altLang="en-US" sz="784" b="1" dirty="0">
                <a:solidFill>
                  <a:prstClr val="black"/>
                </a:solidFill>
                <a:latin typeface="游ゴシック" panose="020B0400000000000000" pitchFamily="50" charset="-128"/>
                <a:ea typeface="游ゴシック" panose="020B0400000000000000" pitchFamily="50" charset="-128"/>
              </a:rPr>
              <a:t>チャット</a:t>
            </a:r>
            <a:r>
              <a:rPr lang="en-US" altLang="ja-JP" sz="784" b="1" dirty="0">
                <a:solidFill>
                  <a:prstClr val="black"/>
                </a:solidFill>
                <a:latin typeface="游ゴシック" panose="020B0400000000000000" pitchFamily="50" charset="-128"/>
                <a:ea typeface="游ゴシック" panose="020B0400000000000000" pitchFamily="50" charset="-128"/>
              </a:rPr>
              <a:t>]</a:t>
            </a:r>
            <a:r>
              <a:rPr lang="ja-JP" altLang="en-US" sz="784" b="1" dirty="0">
                <a:solidFill>
                  <a:prstClr val="black"/>
                </a:solidFill>
                <a:latin typeface="游ゴシック" panose="020B0400000000000000" pitchFamily="50" charset="-128"/>
                <a:ea typeface="游ゴシック" panose="020B0400000000000000" pitchFamily="50" charset="-128"/>
              </a:rPr>
              <a:t>をクリック</a:t>
            </a:r>
            <a:r>
              <a:rPr lang="ja-JP" altLang="en-US" sz="784" dirty="0">
                <a:solidFill>
                  <a:prstClr val="black"/>
                </a:solidFill>
                <a:latin typeface="游ゴシック" panose="020B0400000000000000" pitchFamily="50" charset="-128"/>
                <a:ea typeface="游ゴシック" panose="020B0400000000000000" pitchFamily="50" charset="-128"/>
              </a:rPr>
              <a:t>し、チャット画面から問い合わせ窓口までチャットをお送りください。</a:t>
            </a:r>
          </a:p>
        </p:txBody>
      </p:sp>
      <p:sp>
        <p:nvSpPr>
          <p:cNvPr id="6" name="テキスト ボックス 5">
            <a:extLst>
              <a:ext uri="{FF2B5EF4-FFF2-40B4-BE49-F238E27FC236}">
                <a16:creationId xmlns:a16="http://schemas.microsoft.com/office/drawing/2014/main" id="{50B8C52F-794F-4B49-99AA-9005A019EF45}"/>
              </a:ext>
            </a:extLst>
          </p:cNvPr>
          <p:cNvSpPr txBox="1"/>
          <p:nvPr/>
        </p:nvSpPr>
        <p:spPr>
          <a:xfrm>
            <a:off x="252527" y="176096"/>
            <a:ext cx="3130985" cy="303481"/>
          </a:xfrm>
          <a:prstGeom prst="rect">
            <a:avLst/>
          </a:prstGeom>
          <a:noFill/>
        </p:spPr>
        <p:txBody>
          <a:bodyPr wrap="none" rtlCol="0">
            <a:spAutoFit/>
          </a:bodyPr>
          <a:lstStyle/>
          <a:p>
            <a:pPr marL="168072" indent="-168072" defTabSz="896385">
              <a:buFont typeface="Wingdings" panose="05000000000000000000" pitchFamily="2" charset="2"/>
              <a:buChar char="u"/>
            </a:pPr>
            <a:r>
              <a:rPr lang="en-US" altLang="ja-JP" sz="1372" b="1" u="sng" dirty="0">
                <a:solidFill>
                  <a:srgbClr val="009999"/>
                </a:solidFill>
                <a:latin typeface="游ゴシック" panose="020B0400000000000000" pitchFamily="50" charset="-128"/>
                <a:ea typeface="游ゴシック" panose="020B0400000000000000" pitchFamily="50" charset="-128"/>
              </a:rPr>
              <a:t>Zoom</a:t>
            </a:r>
            <a:r>
              <a:rPr lang="ja-JP" altLang="en-US" sz="1372" b="1" u="sng" dirty="0">
                <a:solidFill>
                  <a:srgbClr val="009999"/>
                </a:solidFill>
                <a:latin typeface="游ゴシック" panose="020B0400000000000000" pitchFamily="50" charset="-128"/>
                <a:ea typeface="游ゴシック" panose="020B0400000000000000" pitchFamily="50" charset="-128"/>
              </a:rPr>
              <a:t>で講演会に参加されましたら</a:t>
            </a:r>
          </a:p>
        </p:txBody>
      </p:sp>
      <p:sp>
        <p:nvSpPr>
          <p:cNvPr id="34" name="正方形/長方形 33">
            <a:extLst>
              <a:ext uri="{FF2B5EF4-FFF2-40B4-BE49-F238E27FC236}">
                <a16:creationId xmlns:a16="http://schemas.microsoft.com/office/drawing/2014/main" id="{CA96D914-2B81-4B9E-B443-5C0F88AD5697}"/>
              </a:ext>
            </a:extLst>
          </p:cNvPr>
          <p:cNvSpPr/>
          <p:nvPr/>
        </p:nvSpPr>
        <p:spPr>
          <a:xfrm>
            <a:off x="779209" y="1184374"/>
            <a:ext cx="2629665" cy="290877"/>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rtlCol="0" anchor="ctr"/>
          <a:lstStyle/>
          <a:p>
            <a:pPr algn="ctr" defTabSz="896385"/>
            <a:endParaRPr lang="ja-JP" altLang="en-US" sz="1568">
              <a:solidFill>
                <a:prstClr val="black"/>
              </a:solidFill>
              <a:latin typeface="Calibri"/>
              <a:ea typeface="ＭＳ Ｐゴシック" panose="020B0600070205080204" pitchFamily="50" charset="-128"/>
            </a:endParaRPr>
          </a:p>
        </p:txBody>
      </p:sp>
      <p:sp>
        <p:nvSpPr>
          <p:cNvPr id="52" name="四角形: 角を丸くする 51">
            <a:extLst>
              <a:ext uri="{FF2B5EF4-FFF2-40B4-BE49-F238E27FC236}">
                <a16:creationId xmlns:a16="http://schemas.microsoft.com/office/drawing/2014/main" id="{C64992E3-C98A-418B-917D-320881F50B24}"/>
              </a:ext>
            </a:extLst>
          </p:cNvPr>
          <p:cNvSpPr/>
          <p:nvPr/>
        </p:nvSpPr>
        <p:spPr>
          <a:xfrm>
            <a:off x="3550002" y="3221836"/>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53" name="四角形: 角を丸くする 52">
            <a:extLst>
              <a:ext uri="{FF2B5EF4-FFF2-40B4-BE49-F238E27FC236}">
                <a16:creationId xmlns:a16="http://schemas.microsoft.com/office/drawing/2014/main" id="{C53B7DC9-11CD-476A-A124-2D7461020602}"/>
              </a:ext>
            </a:extLst>
          </p:cNvPr>
          <p:cNvSpPr/>
          <p:nvPr/>
        </p:nvSpPr>
        <p:spPr>
          <a:xfrm>
            <a:off x="5957096" y="2001674"/>
            <a:ext cx="161352" cy="124832"/>
          </a:xfrm>
          <a:prstGeom prst="roundRect">
            <a:avLst>
              <a:gd name="adj" fmla="val 14585"/>
            </a:avLst>
          </a:prstGeom>
          <a:solidFill>
            <a:srgbClr val="518BF6"/>
          </a:solidFill>
          <a:ln w="635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54" name="四角形: 角を丸くする 53">
            <a:extLst>
              <a:ext uri="{FF2B5EF4-FFF2-40B4-BE49-F238E27FC236}">
                <a16:creationId xmlns:a16="http://schemas.microsoft.com/office/drawing/2014/main" id="{5457497F-A345-4DEF-8C61-95EB914EC507}"/>
              </a:ext>
            </a:extLst>
          </p:cNvPr>
          <p:cNvSpPr/>
          <p:nvPr/>
        </p:nvSpPr>
        <p:spPr>
          <a:xfrm>
            <a:off x="5990340" y="2441708"/>
            <a:ext cx="161352" cy="154197"/>
          </a:xfrm>
          <a:prstGeom prst="roundRect">
            <a:avLst>
              <a:gd name="adj" fmla="val 14585"/>
            </a:avLst>
          </a:prstGeom>
          <a:solidFill>
            <a:srgbClr val="518BF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56" name="四角形: 角を丸くする 55">
            <a:extLst>
              <a:ext uri="{FF2B5EF4-FFF2-40B4-BE49-F238E27FC236}">
                <a16:creationId xmlns:a16="http://schemas.microsoft.com/office/drawing/2014/main" id="{8A5DB396-946B-4231-9B7D-0F9677A2E492}"/>
              </a:ext>
            </a:extLst>
          </p:cNvPr>
          <p:cNvSpPr/>
          <p:nvPr/>
        </p:nvSpPr>
        <p:spPr>
          <a:xfrm>
            <a:off x="3550001" y="3374946"/>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57" name="テキスト ボックス 56">
            <a:extLst>
              <a:ext uri="{FF2B5EF4-FFF2-40B4-BE49-F238E27FC236}">
                <a16:creationId xmlns:a16="http://schemas.microsoft.com/office/drawing/2014/main" id="{268F6BCB-4868-43F8-A62D-D387735920DE}"/>
              </a:ext>
            </a:extLst>
          </p:cNvPr>
          <p:cNvSpPr txBox="1"/>
          <p:nvPr/>
        </p:nvSpPr>
        <p:spPr>
          <a:xfrm>
            <a:off x="3705493" y="3182441"/>
            <a:ext cx="3065263" cy="515975"/>
          </a:xfrm>
          <a:prstGeom prst="rect">
            <a:avLst/>
          </a:prstGeom>
          <a:noFill/>
        </p:spPr>
        <p:txBody>
          <a:bodyPr wrap="none" rtlCol="0">
            <a:spAutoFit/>
          </a:bodyPr>
          <a:lstStyle/>
          <a:p>
            <a:pPr defTabSz="896385"/>
            <a:r>
              <a:rPr lang="ja-JP" altLang="en-US" sz="784" dirty="0">
                <a:solidFill>
                  <a:prstClr val="black"/>
                </a:solidFill>
                <a:latin typeface="游ゴシック" panose="020B0400000000000000" pitchFamily="50" charset="-128"/>
                <a:ea typeface="游ゴシック" panose="020B0400000000000000" pitchFamily="50" charset="-128"/>
              </a:rPr>
              <a:t>参加者をクリックします。</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30000"/>
              </a:lnSpc>
            </a:pP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ご自身の名前</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名前の変更</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をクリックし、名前変更します。</a:t>
            </a:r>
            <a:br>
              <a:rPr lang="en-US" altLang="ja-JP" sz="784" dirty="0">
                <a:solidFill>
                  <a:prstClr val="black"/>
                </a:solidFill>
                <a:latin typeface="游ゴシック" panose="020B0400000000000000" pitchFamily="50" charset="-128"/>
                <a:ea typeface="游ゴシック" panose="020B0400000000000000" pitchFamily="50" charset="-128"/>
              </a:rPr>
            </a:b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ご自身の名前は一番上に表示されます</a:t>
            </a:r>
          </a:p>
        </p:txBody>
      </p:sp>
      <p:cxnSp>
        <p:nvCxnSpPr>
          <p:cNvPr id="59" name="コネクタ: カギ線 58">
            <a:extLst>
              <a:ext uri="{FF2B5EF4-FFF2-40B4-BE49-F238E27FC236}">
                <a16:creationId xmlns:a16="http://schemas.microsoft.com/office/drawing/2014/main" id="{783DD5AB-89D4-4024-A194-522BEFC80DC1}"/>
              </a:ext>
            </a:extLst>
          </p:cNvPr>
          <p:cNvCxnSpPr>
            <a:cxnSpLocks/>
            <a:endCxn id="54" idx="3"/>
          </p:cNvCxnSpPr>
          <p:nvPr/>
        </p:nvCxnSpPr>
        <p:spPr>
          <a:xfrm rot="16200000" flipH="1">
            <a:off x="5871769" y="2238882"/>
            <a:ext cx="398496" cy="161350"/>
          </a:xfrm>
          <a:prstGeom prst="bentConnector4">
            <a:avLst>
              <a:gd name="adj1" fmla="val -16393"/>
              <a:gd name="adj2" fmla="val 238886"/>
            </a:avLst>
          </a:prstGeom>
          <a:ln>
            <a:solidFill>
              <a:srgbClr val="518BF6"/>
            </a:solidFill>
            <a:tailEnd type="triangle"/>
          </a:ln>
        </p:spPr>
        <p:style>
          <a:lnRef idx="1">
            <a:schemeClr val="accent1"/>
          </a:lnRef>
          <a:fillRef idx="0">
            <a:schemeClr val="accent1"/>
          </a:fillRef>
          <a:effectRef idx="0">
            <a:schemeClr val="accent1"/>
          </a:effectRef>
          <a:fontRef idx="minor">
            <a:schemeClr val="tx1"/>
          </a:fontRef>
        </p:style>
      </p:cxnSp>
      <p:pic>
        <p:nvPicPr>
          <p:cNvPr id="61" name="図 60">
            <a:extLst>
              <a:ext uri="{FF2B5EF4-FFF2-40B4-BE49-F238E27FC236}">
                <a16:creationId xmlns:a16="http://schemas.microsoft.com/office/drawing/2014/main" id="{32C09FE9-F555-465F-91E1-3C571986EE45}"/>
              </a:ext>
            </a:extLst>
          </p:cNvPr>
          <p:cNvPicPr>
            <a:picLocks noChangeAspect="1"/>
          </p:cNvPicPr>
          <p:nvPr/>
        </p:nvPicPr>
        <p:blipFill>
          <a:blip r:embed="rId6"/>
          <a:stretch>
            <a:fillRect/>
          </a:stretch>
        </p:blipFill>
        <p:spPr>
          <a:xfrm>
            <a:off x="290931" y="1771599"/>
            <a:ext cx="2940232" cy="1463013"/>
          </a:xfrm>
          <a:prstGeom prst="rect">
            <a:avLst/>
          </a:prstGeom>
        </p:spPr>
      </p:pic>
      <p:sp>
        <p:nvSpPr>
          <p:cNvPr id="62" name="四角形: 角を丸くする 61">
            <a:extLst>
              <a:ext uri="{FF2B5EF4-FFF2-40B4-BE49-F238E27FC236}">
                <a16:creationId xmlns:a16="http://schemas.microsoft.com/office/drawing/2014/main" id="{7909C353-096F-44DD-A42C-58B4C12EEF6C}"/>
              </a:ext>
            </a:extLst>
          </p:cNvPr>
          <p:cNvSpPr/>
          <p:nvPr/>
        </p:nvSpPr>
        <p:spPr>
          <a:xfrm>
            <a:off x="354459" y="3226583"/>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63" name="四角形: 角を丸くする 62">
            <a:extLst>
              <a:ext uri="{FF2B5EF4-FFF2-40B4-BE49-F238E27FC236}">
                <a16:creationId xmlns:a16="http://schemas.microsoft.com/office/drawing/2014/main" id="{4F6857A2-5B3C-445C-ADFD-347702296C5F}"/>
              </a:ext>
            </a:extLst>
          </p:cNvPr>
          <p:cNvSpPr/>
          <p:nvPr/>
        </p:nvSpPr>
        <p:spPr>
          <a:xfrm>
            <a:off x="354458" y="3379693"/>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64" name="テキスト ボックス 63">
            <a:extLst>
              <a:ext uri="{FF2B5EF4-FFF2-40B4-BE49-F238E27FC236}">
                <a16:creationId xmlns:a16="http://schemas.microsoft.com/office/drawing/2014/main" id="{7F8AAF6E-1183-4D21-88DF-C0BA503B3D5D}"/>
              </a:ext>
            </a:extLst>
          </p:cNvPr>
          <p:cNvSpPr txBox="1"/>
          <p:nvPr/>
        </p:nvSpPr>
        <p:spPr>
          <a:xfrm>
            <a:off x="509949" y="3188992"/>
            <a:ext cx="2661306" cy="515975"/>
          </a:xfrm>
          <a:prstGeom prst="rect">
            <a:avLst/>
          </a:prstGeom>
          <a:noFill/>
        </p:spPr>
        <p:txBody>
          <a:bodyPr wrap="none" rtlCol="0">
            <a:spAutoFit/>
          </a:bodyPr>
          <a:lstStyle/>
          <a:p>
            <a:pPr defTabSz="896385"/>
            <a:r>
              <a:rPr lang="ja-JP" altLang="en-US" sz="784" dirty="0">
                <a:solidFill>
                  <a:prstClr val="black"/>
                </a:solidFill>
                <a:latin typeface="游ゴシック" panose="020B0400000000000000" pitchFamily="50" charset="-128"/>
                <a:ea typeface="游ゴシック" panose="020B0400000000000000" pitchFamily="50" charset="-128"/>
              </a:rPr>
              <a:t>参加者をクリックします。</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30000"/>
              </a:lnSpc>
            </a:pP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詳細</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名前の変更</a:t>
            </a: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をクリックし、名前変更します。</a:t>
            </a:r>
            <a:br>
              <a:rPr lang="en-US" altLang="ja-JP" sz="784" dirty="0">
                <a:solidFill>
                  <a:prstClr val="black"/>
                </a:solidFill>
                <a:latin typeface="游ゴシック" panose="020B0400000000000000" pitchFamily="50" charset="-128"/>
                <a:ea typeface="游ゴシック" panose="020B0400000000000000" pitchFamily="50" charset="-128"/>
              </a:rPr>
            </a:br>
            <a:r>
              <a:rPr lang="en-US" altLang="ja-JP" sz="784" dirty="0">
                <a:solidFill>
                  <a:prstClr val="black"/>
                </a:solidFill>
                <a:latin typeface="游ゴシック" panose="020B0400000000000000" pitchFamily="50" charset="-128"/>
                <a:ea typeface="游ゴシック" panose="020B0400000000000000" pitchFamily="50" charset="-128"/>
              </a:rPr>
              <a:t>※</a:t>
            </a:r>
            <a:r>
              <a:rPr lang="ja-JP" altLang="en-US" sz="784" dirty="0">
                <a:solidFill>
                  <a:prstClr val="black"/>
                </a:solidFill>
                <a:latin typeface="游ゴシック" panose="020B0400000000000000" pitchFamily="50" charset="-128"/>
                <a:ea typeface="游ゴシック" panose="020B0400000000000000" pitchFamily="50" charset="-128"/>
              </a:rPr>
              <a:t>ご自身の名前は一番上に表示されます</a:t>
            </a:r>
          </a:p>
        </p:txBody>
      </p:sp>
      <p:sp>
        <p:nvSpPr>
          <p:cNvPr id="65" name="四角形: 角を丸くする 64">
            <a:extLst>
              <a:ext uri="{FF2B5EF4-FFF2-40B4-BE49-F238E27FC236}">
                <a16:creationId xmlns:a16="http://schemas.microsoft.com/office/drawing/2014/main" id="{C1ECFBBB-CAB2-440D-839C-E3C27B370BD3}"/>
              </a:ext>
            </a:extLst>
          </p:cNvPr>
          <p:cNvSpPr/>
          <p:nvPr/>
        </p:nvSpPr>
        <p:spPr>
          <a:xfrm>
            <a:off x="993730" y="2902346"/>
            <a:ext cx="161352" cy="124832"/>
          </a:xfrm>
          <a:prstGeom prst="roundRect">
            <a:avLst>
              <a:gd name="adj" fmla="val 14585"/>
            </a:avLst>
          </a:prstGeom>
          <a:solidFill>
            <a:srgbClr val="518BF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66" name="四角形: 角を丸くする 65">
            <a:extLst>
              <a:ext uri="{FF2B5EF4-FFF2-40B4-BE49-F238E27FC236}">
                <a16:creationId xmlns:a16="http://schemas.microsoft.com/office/drawing/2014/main" id="{2340CA5D-ED9C-4E64-B434-7FB4A58A0791}"/>
              </a:ext>
            </a:extLst>
          </p:cNvPr>
          <p:cNvSpPr/>
          <p:nvPr/>
        </p:nvSpPr>
        <p:spPr>
          <a:xfrm>
            <a:off x="2850975" y="2138451"/>
            <a:ext cx="161352" cy="124832"/>
          </a:xfrm>
          <a:prstGeom prst="roundRect">
            <a:avLst>
              <a:gd name="adj" fmla="val 14585"/>
            </a:avLst>
          </a:prstGeom>
          <a:solidFill>
            <a:srgbClr val="518BF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cxnSp>
        <p:nvCxnSpPr>
          <p:cNvPr id="67" name="コネクタ: カギ線 66">
            <a:extLst>
              <a:ext uri="{FF2B5EF4-FFF2-40B4-BE49-F238E27FC236}">
                <a16:creationId xmlns:a16="http://schemas.microsoft.com/office/drawing/2014/main" id="{BCDD3E61-D44C-462D-9A69-C4AAB2E1B1EC}"/>
              </a:ext>
            </a:extLst>
          </p:cNvPr>
          <p:cNvCxnSpPr>
            <a:cxnSpLocks/>
            <a:stCxn id="65" idx="0"/>
            <a:endCxn id="66" idx="2"/>
          </p:cNvCxnSpPr>
          <p:nvPr/>
        </p:nvCxnSpPr>
        <p:spPr>
          <a:xfrm rot="5400000" flipH="1" flipV="1">
            <a:off x="1683497" y="1654192"/>
            <a:ext cx="639063" cy="1857245"/>
          </a:xfrm>
          <a:prstGeom prst="bentConnector3">
            <a:avLst>
              <a:gd name="adj1" fmla="val 50000"/>
            </a:avLst>
          </a:prstGeom>
          <a:ln>
            <a:solidFill>
              <a:srgbClr val="518BF6"/>
            </a:solidFill>
            <a:tailEnd type="triangle"/>
          </a:ln>
        </p:spPr>
        <p:style>
          <a:lnRef idx="1">
            <a:schemeClr val="accent1"/>
          </a:lnRef>
          <a:fillRef idx="0">
            <a:schemeClr val="accent1"/>
          </a:fillRef>
          <a:effectRef idx="0">
            <a:schemeClr val="accent1"/>
          </a:effectRef>
          <a:fontRef idx="minor">
            <a:schemeClr val="tx1"/>
          </a:fontRef>
        </p:style>
      </p:cxnSp>
      <p:sp>
        <p:nvSpPr>
          <p:cNvPr id="72" name="四角形: 角を丸くする 71">
            <a:extLst>
              <a:ext uri="{FF2B5EF4-FFF2-40B4-BE49-F238E27FC236}">
                <a16:creationId xmlns:a16="http://schemas.microsoft.com/office/drawing/2014/main" id="{7DA29C3E-802B-4DBD-B19C-4D127B22B82A}"/>
              </a:ext>
            </a:extLst>
          </p:cNvPr>
          <p:cNvSpPr/>
          <p:nvPr/>
        </p:nvSpPr>
        <p:spPr>
          <a:xfrm>
            <a:off x="294553" y="3768845"/>
            <a:ext cx="6310921" cy="302556"/>
          </a:xfrm>
          <a:prstGeom prst="roundRect">
            <a:avLst>
              <a:gd name="adj" fmla="val 16248"/>
            </a:avLst>
          </a:prstGeom>
          <a:solidFill>
            <a:srgbClr val="518BF6"/>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41161" tIns="70580" bIns="0" rtlCol="0" anchor="t"/>
          <a:lstStyle/>
          <a:p>
            <a:pPr defTabSz="896385"/>
            <a:r>
              <a:rPr lang="en-US" altLang="ja-JP" sz="1029" b="1" u="sng">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STEP.2</a:t>
            </a:r>
            <a:r>
              <a:rPr lang="ja-JP" altLang="en-US" sz="1029" b="1" u="sng">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　音声接続をご確認ください</a:t>
            </a:r>
            <a:endParaRPr lang="en-US" altLang="ja-JP" sz="1029" b="1" u="sng">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p:txBody>
      </p:sp>
      <p:pic>
        <p:nvPicPr>
          <p:cNvPr id="86" name="図 85">
            <a:extLst>
              <a:ext uri="{FF2B5EF4-FFF2-40B4-BE49-F238E27FC236}">
                <a16:creationId xmlns:a16="http://schemas.microsoft.com/office/drawing/2014/main" id="{B97DF10B-F680-41CC-8428-BDEAF719AADC}"/>
              </a:ext>
            </a:extLst>
          </p:cNvPr>
          <p:cNvPicPr>
            <a:picLocks noChangeAspect="1"/>
          </p:cNvPicPr>
          <p:nvPr/>
        </p:nvPicPr>
        <p:blipFill rotWithShape="1">
          <a:blip r:embed="rId7"/>
          <a:srcRect t="92321" r="91894"/>
          <a:stretch/>
        </p:blipFill>
        <p:spPr>
          <a:xfrm>
            <a:off x="605467" y="5816527"/>
            <a:ext cx="547807" cy="250315"/>
          </a:xfrm>
          <a:prstGeom prst="rect">
            <a:avLst/>
          </a:prstGeom>
          <a:noFill/>
          <a:ln>
            <a:noFill/>
          </a:ln>
        </p:spPr>
      </p:pic>
      <p:sp>
        <p:nvSpPr>
          <p:cNvPr id="87" name="四角形: 角を丸くする 86">
            <a:extLst>
              <a:ext uri="{FF2B5EF4-FFF2-40B4-BE49-F238E27FC236}">
                <a16:creationId xmlns:a16="http://schemas.microsoft.com/office/drawing/2014/main" id="{A9843F12-2B41-48B6-8CBF-EE3BCECB22CD}"/>
              </a:ext>
            </a:extLst>
          </p:cNvPr>
          <p:cNvSpPr/>
          <p:nvPr/>
        </p:nvSpPr>
        <p:spPr>
          <a:xfrm>
            <a:off x="348598" y="5816526"/>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88" name="四角形: 角を丸くする 87">
            <a:extLst>
              <a:ext uri="{FF2B5EF4-FFF2-40B4-BE49-F238E27FC236}">
                <a16:creationId xmlns:a16="http://schemas.microsoft.com/office/drawing/2014/main" id="{66D9390B-A8DA-4B8E-BC0E-71849B97197B}"/>
              </a:ext>
            </a:extLst>
          </p:cNvPr>
          <p:cNvSpPr/>
          <p:nvPr/>
        </p:nvSpPr>
        <p:spPr>
          <a:xfrm>
            <a:off x="348597" y="6130098"/>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89" name="テキスト ボックス 88">
            <a:extLst>
              <a:ext uri="{FF2B5EF4-FFF2-40B4-BE49-F238E27FC236}">
                <a16:creationId xmlns:a16="http://schemas.microsoft.com/office/drawing/2014/main" id="{1E0DD6FA-F642-475B-8380-C57BB5BE399D}"/>
              </a:ext>
            </a:extLst>
          </p:cNvPr>
          <p:cNvSpPr txBox="1"/>
          <p:nvPr/>
        </p:nvSpPr>
        <p:spPr>
          <a:xfrm>
            <a:off x="1124429" y="5748243"/>
            <a:ext cx="1800493" cy="376963"/>
          </a:xfrm>
          <a:prstGeom prst="rect">
            <a:avLst/>
          </a:prstGeom>
          <a:noFill/>
        </p:spPr>
        <p:txBody>
          <a:bodyPr wrap="none" rtlCol="0">
            <a:spAutoFit/>
          </a:bodyPr>
          <a:lstStyle/>
          <a:p>
            <a:pPr defTabSz="896385">
              <a:lnSpc>
                <a:spcPct val="130000"/>
              </a:lnSpc>
            </a:pPr>
            <a:r>
              <a:rPr lang="ja-JP" altLang="en-US" sz="784">
                <a:solidFill>
                  <a:prstClr val="black"/>
                </a:solidFill>
                <a:latin typeface="游ゴシック" panose="020B0400000000000000" pitchFamily="50" charset="-128"/>
                <a:ea typeface="游ゴシック" panose="020B0400000000000000" pitchFamily="50" charset="-128"/>
              </a:rPr>
              <a:t>左記表示の場合はクリックします。</a:t>
            </a:r>
            <a:br>
              <a:rPr lang="en-US" altLang="ja-JP" sz="784">
                <a:solidFill>
                  <a:prstClr val="black"/>
                </a:solidFill>
                <a:latin typeface="游ゴシック" panose="020B0400000000000000" pitchFamily="50" charset="-128"/>
                <a:ea typeface="游ゴシック" panose="020B0400000000000000" pitchFamily="50" charset="-128"/>
              </a:rPr>
            </a:br>
            <a:r>
              <a:rPr lang="en-US" altLang="ja-JP" sz="686">
                <a:solidFill>
                  <a:prstClr val="black"/>
                </a:solidFill>
                <a:latin typeface="游ゴシック" panose="020B0400000000000000" pitchFamily="50" charset="-128"/>
                <a:ea typeface="游ゴシック" panose="020B0400000000000000" pitchFamily="50" charset="-128"/>
              </a:rPr>
              <a:t>※</a:t>
            </a:r>
            <a:r>
              <a:rPr lang="ja-JP" altLang="en-US" sz="686">
                <a:solidFill>
                  <a:prstClr val="black"/>
                </a:solidFill>
                <a:latin typeface="游ゴシック" panose="020B0400000000000000" pitchFamily="50" charset="-128"/>
                <a:ea typeface="游ゴシック" panose="020B0400000000000000" pitchFamily="50" charset="-128"/>
              </a:rPr>
              <a:t>マイクアイコンの場合は　  へ</a:t>
            </a:r>
          </a:p>
        </p:txBody>
      </p:sp>
      <p:sp>
        <p:nvSpPr>
          <p:cNvPr id="90" name="四角形: 角を丸くする 89">
            <a:extLst>
              <a:ext uri="{FF2B5EF4-FFF2-40B4-BE49-F238E27FC236}">
                <a16:creationId xmlns:a16="http://schemas.microsoft.com/office/drawing/2014/main" id="{1801F1C6-49EC-4766-A581-3CCA90C3DEA6}"/>
              </a:ext>
            </a:extLst>
          </p:cNvPr>
          <p:cNvSpPr/>
          <p:nvPr/>
        </p:nvSpPr>
        <p:spPr>
          <a:xfrm>
            <a:off x="2278798" y="5963145"/>
            <a:ext cx="97778" cy="103840"/>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588"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588"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pic>
        <p:nvPicPr>
          <p:cNvPr id="93" name="図 92">
            <a:extLst>
              <a:ext uri="{FF2B5EF4-FFF2-40B4-BE49-F238E27FC236}">
                <a16:creationId xmlns:a16="http://schemas.microsoft.com/office/drawing/2014/main" id="{1940A0FC-4D9C-4190-A2A6-F55A19A4C0B9}"/>
              </a:ext>
            </a:extLst>
          </p:cNvPr>
          <p:cNvPicPr>
            <a:picLocks noChangeAspect="1"/>
          </p:cNvPicPr>
          <p:nvPr/>
        </p:nvPicPr>
        <p:blipFill>
          <a:blip r:embed="rId8"/>
          <a:stretch>
            <a:fillRect/>
          </a:stretch>
        </p:blipFill>
        <p:spPr>
          <a:xfrm>
            <a:off x="605467" y="6128631"/>
            <a:ext cx="897432" cy="135975"/>
          </a:xfrm>
          <a:prstGeom prst="rect">
            <a:avLst/>
          </a:prstGeom>
        </p:spPr>
      </p:pic>
      <p:sp>
        <p:nvSpPr>
          <p:cNvPr id="94" name="テキスト ボックス 93">
            <a:extLst>
              <a:ext uri="{FF2B5EF4-FFF2-40B4-BE49-F238E27FC236}">
                <a16:creationId xmlns:a16="http://schemas.microsoft.com/office/drawing/2014/main" id="{E1CF9212-2D57-4EC9-BF38-7517556C2E0D}"/>
              </a:ext>
            </a:extLst>
          </p:cNvPr>
          <p:cNvSpPr txBox="1"/>
          <p:nvPr/>
        </p:nvSpPr>
        <p:spPr>
          <a:xfrm>
            <a:off x="1452528" y="6074250"/>
            <a:ext cx="1093569" cy="238399"/>
          </a:xfrm>
          <a:prstGeom prst="rect">
            <a:avLst/>
          </a:prstGeom>
          <a:noFill/>
        </p:spPr>
        <p:txBody>
          <a:bodyPr wrap="none" rtlCol="0">
            <a:spAutoFit/>
          </a:bodyPr>
          <a:lstStyle/>
          <a:p>
            <a:pPr defTabSz="896385">
              <a:lnSpc>
                <a:spcPct val="130000"/>
              </a:lnSpc>
            </a:pPr>
            <a:r>
              <a:rPr lang="ja-JP" altLang="en-US" sz="784">
                <a:solidFill>
                  <a:prstClr val="black"/>
                </a:solidFill>
                <a:latin typeface="游ゴシック" panose="020B0400000000000000" pitchFamily="50" charset="-128"/>
                <a:ea typeface="游ゴシック" panose="020B0400000000000000" pitchFamily="50" charset="-128"/>
              </a:rPr>
              <a:t>をクリックします。</a:t>
            </a:r>
            <a:endParaRPr lang="ja-JP" altLang="en-US" sz="686">
              <a:solidFill>
                <a:prstClr val="black"/>
              </a:solidFill>
              <a:latin typeface="游ゴシック" panose="020B0400000000000000" pitchFamily="50" charset="-128"/>
              <a:ea typeface="游ゴシック" panose="020B0400000000000000" pitchFamily="50" charset="-128"/>
            </a:endParaRPr>
          </a:p>
        </p:txBody>
      </p:sp>
      <p:pic>
        <p:nvPicPr>
          <p:cNvPr id="98" name="図 97">
            <a:extLst>
              <a:ext uri="{FF2B5EF4-FFF2-40B4-BE49-F238E27FC236}">
                <a16:creationId xmlns:a16="http://schemas.microsoft.com/office/drawing/2014/main" id="{14A8366A-94DC-4C8D-B7C7-771C3913E799}"/>
              </a:ext>
            </a:extLst>
          </p:cNvPr>
          <p:cNvPicPr>
            <a:picLocks noChangeAspect="1"/>
          </p:cNvPicPr>
          <p:nvPr/>
        </p:nvPicPr>
        <p:blipFill rotWithShape="1">
          <a:blip r:embed="rId7"/>
          <a:srcRect t="92321" r="91894"/>
          <a:stretch/>
        </p:blipFill>
        <p:spPr>
          <a:xfrm>
            <a:off x="3785687" y="5811264"/>
            <a:ext cx="547807" cy="250315"/>
          </a:xfrm>
          <a:prstGeom prst="rect">
            <a:avLst/>
          </a:prstGeom>
          <a:noFill/>
          <a:ln>
            <a:noFill/>
          </a:ln>
        </p:spPr>
      </p:pic>
      <p:sp>
        <p:nvSpPr>
          <p:cNvPr id="99" name="四角形: 角を丸くする 98">
            <a:extLst>
              <a:ext uri="{FF2B5EF4-FFF2-40B4-BE49-F238E27FC236}">
                <a16:creationId xmlns:a16="http://schemas.microsoft.com/office/drawing/2014/main" id="{B9C7EC06-9903-4234-A556-7F9AFD2BDD9A}"/>
              </a:ext>
            </a:extLst>
          </p:cNvPr>
          <p:cNvSpPr/>
          <p:nvPr/>
        </p:nvSpPr>
        <p:spPr>
          <a:xfrm>
            <a:off x="3528818" y="5811263"/>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00" name="四角形: 角を丸くする 99">
            <a:extLst>
              <a:ext uri="{FF2B5EF4-FFF2-40B4-BE49-F238E27FC236}">
                <a16:creationId xmlns:a16="http://schemas.microsoft.com/office/drawing/2014/main" id="{1CC390A8-24EF-4431-AC2D-9C520991EE34}"/>
              </a:ext>
            </a:extLst>
          </p:cNvPr>
          <p:cNvSpPr/>
          <p:nvPr/>
        </p:nvSpPr>
        <p:spPr>
          <a:xfrm>
            <a:off x="3528817" y="6124834"/>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01" name="テキスト ボックス 100">
            <a:extLst>
              <a:ext uri="{FF2B5EF4-FFF2-40B4-BE49-F238E27FC236}">
                <a16:creationId xmlns:a16="http://schemas.microsoft.com/office/drawing/2014/main" id="{BFB8386C-6C7E-47C6-9CE6-315CE28DD0D6}"/>
              </a:ext>
            </a:extLst>
          </p:cNvPr>
          <p:cNvSpPr txBox="1"/>
          <p:nvPr/>
        </p:nvSpPr>
        <p:spPr>
          <a:xfrm>
            <a:off x="4304650" y="5742980"/>
            <a:ext cx="1800493" cy="376963"/>
          </a:xfrm>
          <a:prstGeom prst="rect">
            <a:avLst/>
          </a:prstGeom>
          <a:noFill/>
        </p:spPr>
        <p:txBody>
          <a:bodyPr wrap="none" rtlCol="0">
            <a:spAutoFit/>
          </a:bodyPr>
          <a:lstStyle/>
          <a:p>
            <a:pPr defTabSz="896385">
              <a:lnSpc>
                <a:spcPct val="130000"/>
              </a:lnSpc>
            </a:pPr>
            <a:r>
              <a:rPr lang="ja-JP" altLang="en-US" sz="784">
                <a:solidFill>
                  <a:prstClr val="black"/>
                </a:solidFill>
                <a:latin typeface="游ゴシック" panose="020B0400000000000000" pitchFamily="50" charset="-128"/>
                <a:ea typeface="游ゴシック" panose="020B0400000000000000" pitchFamily="50" charset="-128"/>
              </a:rPr>
              <a:t>左記表示の場合はクリックします。</a:t>
            </a:r>
            <a:br>
              <a:rPr lang="en-US" altLang="ja-JP" sz="784">
                <a:solidFill>
                  <a:prstClr val="black"/>
                </a:solidFill>
                <a:latin typeface="游ゴシック" panose="020B0400000000000000" pitchFamily="50" charset="-128"/>
                <a:ea typeface="游ゴシック" panose="020B0400000000000000" pitchFamily="50" charset="-128"/>
              </a:rPr>
            </a:br>
            <a:r>
              <a:rPr lang="en-US" altLang="ja-JP" sz="686">
                <a:solidFill>
                  <a:prstClr val="black"/>
                </a:solidFill>
                <a:latin typeface="游ゴシック" panose="020B0400000000000000" pitchFamily="50" charset="-128"/>
                <a:ea typeface="游ゴシック" panose="020B0400000000000000" pitchFamily="50" charset="-128"/>
              </a:rPr>
              <a:t>※</a:t>
            </a:r>
            <a:r>
              <a:rPr lang="ja-JP" altLang="en-US" sz="686">
                <a:solidFill>
                  <a:prstClr val="black"/>
                </a:solidFill>
                <a:latin typeface="游ゴシック" panose="020B0400000000000000" pitchFamily="50" charset="-128"/>
                <a:ea typeface="游ゴシック" panose="020B0400000000000000" pitchFamily="50" charset="-128"/>
              </a:rPr>
              <a:t>マイクアイコンの場合は　  へ</a:t>
            </a:r>
          </a:p>
        </p:txBody>
      </p:sp>
      <p:sp>
        <p:nvSpPr>
          <p:cNvPr id="102" name="四角形: 角を丸くする 101">
            <a:extLst>
              <a:ext uri="{FF2B5EF4-FFF2-40B4-BE49-F238E27FC236}">
                <a16:creationId xmlns:a16="http://schemas.microsoft.com/office/drawing/2014/main" id="{89512D59-A2E9-4AE9-8246-2F0691545EA6}"/>
              </a:ext>
            </a:extLst>
          </p:cNvPr>
          <p:cNvSpPr/>
          <p:nvPr/>
        </p:nvSpPr>
        <p:spPr>
          <a:xfrm>
            <a:off x="5459018" y="5957882"/>
            <a:ext cx="97778" cy="103840"/>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588"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588"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04" name="テキスト ボックス 103">
            <a:extLst>
              <a:ext uri="{FF2B5EF4-FFF2-40B4-BE49-F238E27FC236}">
                <a16:creationId xmlns:a16="http://schemas.microsoft.com/office/drawing/2014/main" id="{F4220540-5A71-4CDE-A68F-3C886C9613CF}"/>
              </a:ext>
            </a:extLst>
          </p:cNvPr>
          <p:cNvSpPr txBox="1"/>
          <p:nvPr/>
        </p:nvSpPr>
        <p:spPr>
          <a:xfrm>
            <a:off x="4632747" y="6068987"/>
            <a:ext cx="1093569" cy="238399"/>
          </a:xfrm>
          <a:prstGeom prst="rect">
            <a:avLst/>
          </a:prstGeom>
          <a:noFill/>
        </p:spPr>
        <p:txBody>
          <a:bodyPr wrap="none" rtlCol="0">
            <a:spAutoFit/>
          </a:bodyPr>
          <a:lstStyle/>
          <a:p>
            <a:pPr defTabSz="896385">
              <a:lnSpc>
                <a:spcPct val="130000"/>
              </a:lnSpc>
            </a:pPr>
            <a:r>
              <a:rPr lang="ja-JP" altLang="en-US" sz="784">
                <a:solidFill>
                  <a:prstClr val="black"/>
                </a:solidFill>
                <a:latin typeface="游ゴシック" panose="020B0400000000000000" pitchFamily="50" charset="-128"/>
                <a:ea typeface="游ゴシック" panose="020B0400000000000000" pitchFamily="50" charset="-128"/>
              </a:rPr>
              <a:t>をクリックします。</a:t>
            </a:r>
            <a:endParaRPr lang="ja-JP" altLang="en-US" sz="686">
              <a:solidFill>
                <a:prstClr val="black"/>
              </a:solidFill>
              <a:latin typeface="游ゴシック" panose="020B0400000000000000" pitchFamily="50" charset="-128"/>
              <a:ea typeface="游ゴシック" panose="020B0400000000000000" pitchFamily="50" charset="-128"/>
            </a:endParaRPr>
          </a:p>
        </p:txBody>
      </p:sp>
      <p:sp>
        <p:nvSpPr>
          <p:cNvPr id="105" name="四角形: 角を丸くする 104">
            <a:extLst>
              <a:ext uri="{FF2B5EF4-FFF2-40B4-BE49-F238E27FC236}">
                <a16:creationId xmlns:a16="http://schemas.microsoft.com/office/drawing/2014/main" id="{0924D3C4-BA4C-4C84-BB8E-235E675ED7A2}"/>
              </a:ext>
            </a:extLst>
          </p:cNvPr>
          <p:cNvSpPr/>
          <p:nvPr/>
        </p:nvSpPr>
        <p:spPr>
          <a:xfrm>
            <a:off x="294553" y="6439505"/>
            <a:ext cx="6310921" cy="534744"/>
          </a:xfrm>
          <a:prstGeom prst="roundRect">
            <a:avLst>
              <a:gd name="adj" fmla="val 10499"/>
            </a:avLst>
          </a:prstGeom>
          <a:solidFill>
            <a:srgbClr val="00B0F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41161" tIns="0" bIns="0" rtlCol="0" anchor="ctr"/>
          <a:lstStyle/>
          <a:p>
            <a:pPr defTabSz="896385"/>
            <a:r>
              <a:rPr lang="ja-JP" altLang="en-US" sz="1029" b="1" u="sng">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講演中の質疑応答について</a:t>
            </a:r>
            <a:endParaRPr lang="en-US" altLang="ja-JP" sz="1029" b="1" u="sng">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a:p>
            <a:pPr marL="178966" lvl="1" defTabSz="896385">
              <a:spcBef>
                <a:spcPts val="490"/>
              </a:spcBef>
            </a:pPr>
            <a:r>
              <a:rPr lang="ja-JP" altLang="en-US" sz="882">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質疑応答の</a:t>
            </a:r>
            <a:r>
              <a:rPr lang="en-US" altLang="ja-JP" sz="882">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2</a:t>
            </a:r>
            <a:r>
              <a:rPr lang="ja-JP" altLang="en-US" sz="882">
                <a:solidFill>
                  <a:prstClr val="white"/>
                </a:solidFill>
                <a:latin typeface="游ゴシック" panose="020B0400000000000000" pitchFamily="50" charset="-128"/>
                <a:ea typeface="游ゴシック" panose="020B0400000000000000" pitchFamily="50" charset="-128"/>
                <a:cs typeface="Meiryo UI" panose="020B0604030504040204" pitchFamily="50" charset="-128"/>
              </a:rPr>
              <a:t>パターンをご案内します。質疑応答の実施可否については開始前アナウンスなどをご確認ください。</a:t>
            </a:r>
            <a:endParaRPr lang="en-US" altLang="ja-JP" sz="882">
              <a:solidFill>
                <a:prstClr val="white"/>
              </a:solidFill>
              <a:latin typeface="游ゴシック" panose="020B0400000000000000" pitchFamily="50" charset="-128"/>
              <a:ea typeface="游ゴシック" panose="020B0400000000000000" pitchFamily="50" charset="-128"/>
              <a:cs typeface="Meiryo UI" panose="020B0604030504040204" pitchFamily="50" charset="-128"/>
            </a:endParaRPr>
          </a:p>
        </p:txBody>
      </p:sp>
      <p:sp>
        <p:nvSpPr>
          <p:cNvPr id="110" name="四角形: 角を丸くする 109">
            <a:extLst>
              <a:ext uri="{FF2B5EF4-FFF2-40B4-BE49-F238E27FC236}">
                <a16:creationId xmlns:a16="http://schemas.microsoft.com/office/drawing/2014/main" id="{BA4E35B9-86D5-46BF-BD26-4C9B34788D3E}"/>
              </a:ext>
            </a:extLst>
          </p:cNvPr>
          <p:cNvSpPr/>
          <p:nvPr/>
        </p:nvSpPr>
        <p:spPr>
          <a:xfrm>
            <a:off x="315498" y="8521627"/>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11" name="四角形: 角を丸くする 110">
            <a:extLst>
              <a:ext uri="{FF2B5EF4-FFF2-40B4-BE49-F238E27FC236}">
                <a16:creationId xmlns:a16="http://schemas.microsoft.com/office/drawing/2014/main" id="{304D37A0-667B-402E-83DB-68B8137F54C3}"/>
              </a:ext>
            </a:extLst>
          </p:cNvPr>
          <p:cNvSpPr/>
          <p:nvPr/>
        </p:nvSpPr>
        <p:spPr>
          <a:xfrm>
            <a:off x="322966" y="9051946"/>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18" name="四角形: 角を丸くする 117">
            <a:extLst>
              <a:ext uri="{FF2B5EF4-FFF2-40B4-BE49-F238E27FC236}">
                <a16:creationId xmlns:a16="http://schemas.microsoft.com/office/drawing/2014/main" id="{B251C3FD-C10D-46A9-82E2-A0BEB39884A7}"/>
              </a:ext>
            </a:extLst>
          </p:cNvPr>
          <p:cNvSpPr/>
          <p:nvPr/>
        </p:nvSpPr>
        <p:spPr>
          <a:xfrm>
            <a:off x="6144044" y="7934055"/>
            <a:ext cx="161352" cy="124832"/>
          </a:xfrm>
          <a:prstGeom prst="roundRect">
            <a:avLst>
              <a:gd name="adj" fmla="val 14585"/>
            </a:avLst>
          </a:prstGeom>
          <a:solidFill>
            <a:srgbClr val="518BF6"/>
          </a:solidFill>
          <a:ln>
            <a:solidFill>
              <a:srgbClr val="11939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20" name="四角形: 角を丸くする 119">
            <a:extLst>
              <a:ext uri="{FF2B5EF4-FFF2-40B4-BE49-F238E27FC236}">
                <a16:creationId xmlns:a16="http://schemas.microsoft.com/office/drawing/2014/main" id="{30B26A47-B9B0-4A71-94EF-292ADB4E06A2}"/>
              </a:ext>
            </a:extLst>
          </p:cNvPr>
          <p:cNvSpPr/>
          <p:nvPr/>
        </p:nvSpPr>
        <p:spPr>
          <a:xfrm>
            <a:off x="5891625" y="7423528"/>
            <a:ext cx="161352" cy="124832"/>
          </a:xfrm>
          <a:prstGeom prst="roundRect">
            <a:avLst>
              <a:gd name="adj" fmla="val 14585"/>
            </a:avLst>
          </a:prstGeom>
          <a:solidFill>
            <a:srgbClr val="518BF6"/>
          </a:solidFill>
          <a:ln>
            <a:solidFill>
              <a:srgbClr val="11939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27" name="四角形: 角を丸くする 126">
            <a:extLst>
              <a:ext uri="{FF2B5EF4-FFF2-40B4-BE49-F238E27FC236}">
                <a16:creationId xmlns:a16="http://schemas.microsoft.com/office/drawing/2014/main" id="{FDFB69D5-AED4-4EB5-8D3F-CE5F0F461054}"/>
              </a:ext>
            </a:extLst>
          </p:cNvPr>
          <p:cNvSpPr/>
          <p:nvPr/>
        </p:nvSpPr>
        <p:spPr>
          <a:xfrm>
            <a:off x="3548519" y="8521627"/>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28" name="四角形: 角を丸くする 127">
            <a:extLst>
              <a:ext uri="{FF2B5EF4-FFF2-40B4-BE49-F238E27FC236}">
                <a16:creationId xmlns:a16="http://schemas.microsoft.com/office/drawing/2014/main" id="{2A73ABA9-DFA6-4AEE-9278-04F691754E24}"/>
              </a:ext>
            </a:extLst>
          </p:cNvPr>
          <p:cNvSpPr/>
          <p:nvPr/>
        </p:nvSpPr>
        <p:spPr>
          <a:xfrm>
            <a:off x="3548518" y="9061288"/>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29" name="テキスト ボックス 128">
            <a:extLst>
              <a:ext uri="{FF2B5EF4-FFF2-40B4-BE49-F238E27FC236}">
                <a16:creationId xmlns:a16="http://schemas.microsoft.com/office/drawing/2014/main" id="{C2253E98-B71D-4460-9F44-75856593128B}"/>
              </a:ext>
            </a:extLst>
          </p:cNvPr>
          <p:cNvSpPr txBox="1"/>
          <p:nvPr/>
        </p:nvSpPr>
        <p:spPr>
          <a:xfrm>
            <a:off x="498409" y="8484036"/>
            <a:ext cx="3020435" cy="1095108"/>
          </a:xfrm>
          <a:prstGeom prst="rect">
            <a:avLst/>
          </a:prstGeom>
          <a:noFill/>
        </p:spPr>
        <p:txBody>
          <a:bodyPr wrap="square" rtlCol="0">
            <a:spAutoFit/>
          </a:bodyPr>
          <a:lstStyle/>
          <a:p>
            <a:pPr defTabSz="896385"/>
            <a:r>
              <a:rPr lang="ja-JP" altLang="en-US" sz="784" b="1" dirty="0">
                <a:solidFill>
                  <a:prstClr val="black"/>
                </a:solidFill>
                <a:latin typeface="游ゴシック" panose="020B0400000000000000" pitchFamily="50" charset="-128"/>
                <a:ea typeface="游ゴシック" panose="020B0400000000000000" pitchFamily="50" charset="-128"/>
              </a:rPr>
              <a:t>手を挙げる</a:t>
            </a:r>
            <a:r>
              <a:rPr lang="ja-JP" altLang="en-US" sz="784" dirty="0">
                <a:solidFill>
                  <a:prstClr val="black"/>
                </a:solidFill>
                <a:latin typeface="游ゴシック" panose="020B0400000000000000" pitchFamily="50" charset="-128"/>
                <a:ea typeface="游ゴシック" panose="020B0400000000000000" pitchFamily="50" charset="-128"/>
              </a:rPr>
              <a:t>パターン</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30000"/>
              </a:lnSpc>
              <a:spcBef>
                <a:spcPts val="294"/>
              </a:spcBef>
            </a:pPr>
            <a:r>
              <a:rPr lang="ja-JP" altLang="en-US" sz="784" dirty="0">
                <a:solidFill>
                  <a:prstClr val="black"/>
                </a:solidFill>
                <a:latin typeface="游ゴシック" panose="020B0400000000000000" pitchFamily="50" charset="-128"/>
                <a:ea typeface="游ゴシック" panose="020B0400000000000000" pitchFamily="50" charset="-128"/>
              </a:rPr>
              <a:t>画面下にある　　　　　　をクリックします。</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20000"/>
              </a:lnSpc>
              <a:spcBef>
                <a:spcPts val="294"/>
              </a:spcBef>
            </a:pPr>
            <a:endParaRPr lang="en-US" altLang="ja-JP" sz="784" b="1" dirty="0">
              <a:solidFill>
                <a:prstClr val="black"/>
              </a:solidFill>
              <a:latin typeface="游ゴシック" panose="020B0400000000000000" pitchFamily="50" charset="-128"/>
              <a:ea typeface="游ゴシック" panose="020B0400000000000000" pitchFamily="50" charset="-128"/>
            </a:endParaRPr>
          </a:p>
          <a:p>
            <a:pPr defTabSz="896385">
              <a:lnSpc>
                <a:spcPct val="120000"/>
              </a:lnSpc>
              <a:spcBef>
                <a:spcPts val="294"/>
              </a:spcBef>
            </a:pPr>
            <a:r>
              <a:rPr lang="ja-JP" altLang="en-US" sz="784" b="1" dirty="0">
                <a:solidFill>
                  <a:prstClr val="black"/>
                </a:solidFill>
                <a:latin typeface="游ゴシック" panose="020B0400000000000000" pitchFamily="50" charset="-128"/>
                <a:ea typeface="游ゴシック" panose="020B0400000000000000" pitchFamily="50" charset="-128"/>
              </a:rPr>
              <a:t>チャットを送る</a:t>
            </a:r>
            <a:r>
              <a:rPr lang="ja-JP" altLang="en-US" sz="784" dirty="0">
                <a:solidFill>
                  <a:prstClr val="black"/>
                </a:solidFill>
                <a:latin typeface="游ゴシック" panose="020B0400000000000000" pitchFamily="50" charset="-128"/>
                <a:ea typeface="游ゴシック" panose="020B0400000000000000" pitchFamily="50" charset="-128"/>
              </a:rPr>
              <a:t>パターン</a:t>
            </a:r>
            <a:endParaRPr lang="en-US" altLang="ja-JP" sz="784" dirty="0">
              <a:solidFill>
                <a:prstClr val="black"/>
              </a:solidFill>
              <a:latin typeface="游ゴシック" panose="020B0400000000000000" pitchFamily="50" charset="-128"/>
              <a:ea typeface="游ゴシック" panose="020B0400000000000000" pitchFamily="50" charset="-128"/>
            </a:endParaRPr>
          </a:p>
          <a:p>
            <a:pPr defTabSz="896385">
              <a:lnSpc>
                <a:spcPct val="120000"/>
              </a:lnSpc>
              <a:spcBef>
                <a:spcPts val="294"/>
              </a:spcBef>
            </a:pPr>
            <a:r>
              <a:rPr lang="ja-JP" altLang="en-US" sz="784" dirty="0">
                <a:solidFill>
                  <a:prstClr val="black"/>
                </a:solidFill>
                <a:latin typeface="游ゴシック" panose="020B0400000000000000" pitchFamily="50" charset="-128"/>
                <a:ea typeface="游ゴシック" panose="020B0400000000000000" pitchFamily="50" charset="-128"/>
              </a:rPr>
              <a:t>画面下にある</a:t>
            </a:r>
            <a:r>
              <a:rPr lang="en-US" altLang="ja-JP" sz="784" b="1" dirty="0">
                <a:solidFill>
                  <a:prstClr val="black"/>
                </a:solidFill>
                <a:latin typeface="游ゴシック" panose="020B0400000000000000" pitchFamily="50" charset="-128"/>
                <a:ea typeface="游ゴシック" panose="020B0400000000000000" pitchFamily="50" charset="-128"/>
              </a:rPr>
              <a:t>[</a:t>
            </a:r>
            <a:r>
              <a:rPr lang="ja-JP" altLang="en-US" sz="784" b="1" dirty="0">
                <a:solidFill>
                  <a:prstClr val="black"/>
                </a:solidFill>
                <a:latin typeface="游ゴシック" panose="020B0400000000000000" pitchFamily="50" charset="-128"/>
                <a:ea typeface="游ゴシック" panose="020B0400000000000000" pitchFamily="50" charset="-128"/>
              </a:rPr>
              <a:t>チャット</a:t>
            </a:r>
            <a:r>
              <a:rPr lang="en-US" altLang="ja-JP" sz="784" b="1" dirty="0">
                <a:solidFill>
                  <a:prstClr val="black"/>
                </a:solidFill>
                <a:latin typeface="游ゴシック" panose="020B0400000000000000" pitchFamily="50" charset="-128"/>
                <a:ea typeface="游ゴシック" panose="020B0400000000000000" pitchFamily="50" charset="-128"/>
              </a:rPr>
              <a:t>]</a:t>
            </a:r>
            <a:r>
              <a:rPr lang="ja-JP" altLang="en-US" sz="784" b="1" dirty="0">
                <a:solidFill>
                  <a:prstClr val="black"/>
                </a:solidFill>
                <a:latin typeface="游ゴシック" panose="020B0400000000000000" pitchFamily="50" charset="-128"/>
                <a:ea typeface="游ゴシック" panose="020B0400000000000000" pitchFamily="50" charset="-128"/>
              </a:rPr>
              <a:t>をクリック</a:t>
            </a:r>
            <a:r>
              <a:rPr lang="ja-JP" altLang="en-US" sz="784" dirty="0">
                <a:solidFill>
                  <a:prstClr val="black"/>
                </a:solidFill>
                <a:latin typeface="游ゴシック" panose="020B0400000000000000" pitchFamily="50" charset="-128"/>
                <a:ea typeface="游ゴシック" panose="020B0400000000000000" pitchFamily="50" charset="-128"/>
              </a:rPr>
              <a:t>し、画面右側から</a:t>
            </a:r>
            <a:br>
              <a:rPr lang="en-US" altLang="ja-JP" sz="784" dirty="0">
                <a:solidFill>
                  <a:prstClr val="black"/>
                </a:solidFill>
                <a:latin typeface="游ゴシック" panose="020B0400000000000000" pitchFamily="50" charset="-128"/>
                <a:ea typeface="游ゴシック" panose="020B0400000000000000" pitchFamily="50" charset="-128"/>
              </a:rPr>
            </a:br>
            <a:r>
              <a:rPr lang="ja-JP" altLang="en-US" sz="784" dirty="0">
                <a:solidFill>
                  <a:prstClr val="black"/>
                </a:solidFill>
                <a:latin typeface="游ゴシック" panose="020B0400000000000000" pitchFamily="50" charset="-128"/>
                <a:ea typeface="游ゴシック" panose="020B0400000000000000" pitchFamily="50" charset="-128"/>
              </a:rPr>
              <a:t>問い合わせ窓口までチャットをお送りください。</a:t>
            </a:r>
          </a:p>
        </p:txBody>
      </p:sp>
      <p:pic>
        <p:nvPicPr>
          <p:cNvPr id="131" name="図 130">
            <a:extLst>
              <a:ext uri="{FF2B5EF4-FFF2-40B4-BE49-F238E27FC236}">
                <a16:creationId xmlns:a16="http://schemas.microsoft.com/office/drawing/2014/main" id="{7FA80F48-6F5A-4599-A529-7197B4101FD9}"/>
              </a:ext>
            </a:extLst>
          </p:cNvPr>
          <p:cNvPicPr>
            <a:picLocks noChangeAspect="1"/>
          </p:cNvPicPr>
          <p:nvPr/>
        </p:nvPicPr>
        <p:blipFill>
          <a:blip r:embed="rId9"/>
          <a:stretch>
            <a:fillRect/>
          </a:stretch>
        </p:blipFill>
        <p:spPr>
          <a:xfrm>
            <a:off x="1242213" y="8688718"/>
            <a:ext cx="518834" cy="148973"/>
          </a:xfrm>
          <a:prstGeom prst="rect">
            <a:avLst/>
          </a:prstGeom>
        </p:spPr>
      </p:pic>
      <p:pic>
        <p:nvPicPr>
          <p:cNvPr id="107" name="図 106" descr="アイコン&#10;&#10;自動的に生成された説明">
            <a:extLst>
              <a:ext uri="{FF2B5EF4-FFF2-40B4-BE49-F238E27FC236}">
                <a16:creationId xmlns:a16="http://schemas.microsoft.com/office/drawing/2014/main" id="{959FE6DE-EA28-49CE-AE00-9C949D6D8F2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8105" y="7017332"/>
            <a:ext cx="234889" cy="233230"/>
          </a:xfrm>
          <a:prstGeom prst="rect">
            <a:avLst/>
          </a:prstGeom>
        </p:spPr>
      </p:pic>
      <p:sp>
        <p:nvSpPr>
          <p:cNvPr id="77" name="四角形: 角を丸くする 76">
            <a:extLst>
              <a:ext uri="{FF2B5EF4-FFF2-40B4-BE49-F238E27FC236}">
                <a16:creationId xmlns:a16="http://schemas.microsoft.com/office/drawing/2014/main" id="{8B6FC3BD-296A-41D2-9CBA-00A01860C0B8}"/>
              </a:ext>
            </a:extLst>
          </p:cNvPr>
          <p:cNvSpPr/>
          <p:nvPr/>
        </p:nvSpPr>
        <p:spPr>
          <a:xfrm>
            <a:off x="605467" y="4115078"/>
            <a:ext cx="2625696" cy="230754"/>
          </a:xfrm>
          <a:prstGeom prst="roundRect">
            <a:avLst>
              <a:gd name="adj" fmla="val 31242"/>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Segoe UI" panose="020B0502040204020203" pitchFamily="34" charset="0"/>
                <a:ea typeface="ＭＳ Ｐゴシック" panose="020B0600070205080204" pitchFamily="50" charset="-128"/>
                <a:cs typeface="Segoe UI" panose="020B0502040204020203" pitchFamily="34" charset="0"/>
              </a:rPr>
              <a:t>PC</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pic>
        <p:nvPicPr>
          <p:cNvPr id="78" name="図 77" descr="アイコン&#10;&#10;自動的に生成された説明">
            <a:extLst>
              <a:ext uri="{FF2B5EF4-FFF2-40B4-BE49-F238E27FC236}">
                <a16:creationId xmlns:a16="http://schemas.microsoft.com/office/drawing/2014/main" id="{A0943184-0428-44BD-83F5-61A71976EBD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2748" y="4113525"/>
            <a:ext cx="234889" cy="233230"/>
          </a:xfrm>
          <a:prstGeom prst="rect">
            <a:avLst/>
          </a:prstGeom>
        </p:spPr>
      </p:pic>
      <p:sp>
        <p:nvSpPr>
          <p:cNvPr id="79" name="四角形: 角を丸くする 78">
            <a:extLst>
              <a:ext uri="{FF2B5EF4-FFF2-40B4-BE49-F238E27FC236}">
                <a16:creationId xmlns:a16="http://schemas.microsoft.com/office/drawing/2014/main" id="{781BA4D6-1E1A-43C5-AD46-18624F972412}"/>
              </a:ext>
            </a:extLst>
          </p:cNvPr>
          <p:cNvSpPr/>
          <p:nvPr/>
        </p:nvSpPr>
        <p:spPr>
          <a:xfrm>
            <a:off x="3890855" y="4113011"/>
            <a:ext cx="2620059" cy="230754"/>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Segoe UI" panose="020B0502040204020203" pitchFamily="34" charset="0"/>
                <a:ea typeface="ＭＳ Ｐゴシック" panose="020B0600070205080204" pitchFamily="50" charset="-128"/>
                <a:cs typeface="Segoe UI" panose="020B0502040204020203" pitchFamily="34" charset="0"/>
              </a:rPr>
              <a:t>iPad</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sp>
        <p:nvSpPr>
          <p:cNvPr id="36" name="四角形: 角を丸くする 35">
            <a:extLst>
              <a:ext uri="{FF2B5EF4-FFF2-40B4-BE49-F238E27FC236}">
                <a16:creationId xmlns:a16="http://schemas.microsoft.com/office/drawing/2014/main" id="{70BBDB6B-EA2E-4289-BFCA-56B7D05BF567}"/>
              </a:ext>
            </a:extLst>
          </p:cNvPr>
          <p:cNvSpPr/>
          <p:nvPr/>
        </p:nvSpPr>
        <p:spPr>
          <a:xfrm>
            <a:off x="605467" y="1596151"/>
            <a:ext cx="2625696" cy="220774"/>
          </a:xfrm>
          <a:prstGeom prst="roundRect">
            <a:avLst>
              <a:gd name="adj" fmla="val 22151"/>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游ゴシック" panose="020B0400000000000000" pitchFamily="50" charset="-128"/>
                <a:ea typeface="游ゴシック" panose="020B0400000000000000" pitchFamily="50" charset="-128"/>
                <a:cs typeface="Segoe UI" panose="020B0502040204020203" pitchFamily="34" charset="0"/>
              </a:rPr>
              <a:t>PC</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pic>
        <p:nvPicPr>
          <p:cNvPr id="39" name="図 38" descr="アイコン&#10;&#10;自動的に生成された説明">
            <a:extLst>
              <a:ext uri="{FF2B5EF4-FFF2-40B4-BE49-F238E27FC236}">
                <a16:creationId xmlns:a16="http://schemas.microsoft.com/office/drawing/2014/main" id="{A8C012CB-5F8F-4348-9625-9C724333B8E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22967" y="1600180"/>
            <a:ext cx="234889" cy="233230"/>
          </a:xfrm>
          <a:prstGeom prst="rect">
            <a:avLst/>
          </a:prstGeom>
        </p:spPr>
      </p:pic>
      <p:grpSp>
        <p:nvGrpSpPr>
          <p:cNvPr id="12" name="グループ化 11">
            <a:extLst>
              <a:ext uri="{FF2B5EF4-FFF2-40B4-BE49-F238E27FC236}">
                <a16:creationId xmlns:a16="http://schemas.microsoft.com/office/drawing/2014/main" id="{B637E35A-830A-4DF2-9293-C8FE75ECE920}"/>
              </a:ext>
            </a:extLst>
          </p:cNvPr>
          <p:cNvGrpSpPr/>
          <p:nvPr/>
        </p:nvGrpSpPr>
        <p:grpSpPr>
          <a:xfrm>
            <a:off x="364617" y="7300317"/>
            <a:ext cx="2900047" cy="1135550"/>
            <a:chOff x="302985" y="7347526"/>
            <a:chExt cx="2958373" cy="1158388"/>
          </a:xfrm>
        </p:grpSpPr>
        <p:pic>
          <p:nvPicPr>
            <p:cNvPr id="83" name="図 82">
              <a:extLst>
                <a:ext uri="{FF2B5EF4-FFF2-40B4-BE49-F238E27FC236}">
                  <a16:creationId xmlns:a16="http://schemas.microsoft.com/office/drawing/2014/main" id="{782DC406-5FA9-479B-BC70-18C33568007D}"/>
                </a:ext>
              </a:extLst>
            </p:cNvPr>
            <p:cNvPicPr>
              <a:picLocks noChangeAspect="1"/>
            </p:cNvPicPr>
            <p:nvPr/>
          </p:nvPicPr>
          <p:blipFill>
            <a:blip r:embed="rId11"/>
            <a:stretch>
              <a:fillRect/>
            </a:stretch>
          </p:blipFill>
          <p:spPr>
            <a:xfrm>
              <a:off x="302985" y="7347526"/>
              <a:ext cx="2913582" cy="1158388"/>
            </a:xfrm>
            <a:prstGeom prst="rect">
              <a:avLst/>
            </a:prstGeom>
          </p:spPr>
        </p:pic>
        <p:sp>
          <p:nvSpPr>
            <p:cNvPr id="133" name="四角形: 角を丸くする 132">
              <a:extLst>
                <a:ext uri="{FF2B5EF4-FFF2-40B4-BE49-F238E27FC236}">
                  <a16:creationId xmlns:a16="http://schemas.microsoft.com/office/drawing/2014/main" id="{D5E6FCBB-94B3-4111-9F55-D401EF38D422}"/>
                </a:ext>
              </a:extLst>
            </p:cNvPr>
            <p:cNvSpPr/>
            <p:nvPr/>
          </p:nvSpPr>
          <p:spPr>
            <a:xfrm>
              <a:off x="1773757" y="8194955"/>
              <a:ext cx="164597" cy="12734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34" name="四角形: 角を丸くする 133">
              <a:extLst>
                <a:ext uri="{FF2B5EF4-FFF2-40B4-BE49-F238E27FC236}">
                  <a16:creationId xmlns:a16="http://schemas.microsoft.com/office/drawing/2014/main" id="{09CAFBA9-F1D4-4A7E-BAF4-13E92F8D8EF1}"/>
                </a:ext>
              </a:extLst>
            </p:cNvPr>
            <p:cNvSpPr/>
            <p:nvPr/>
          </p:nvSpPr>
          <p:spPr>
            <a:xfrm>
              <a:off x="1276524" y="8199917"/>
              <a:ext cx="164597" cy="12734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cxnSp>
          <p:nvCxnSpPr>
            <p:cNvPr id="136" name="コネクタ: カギ線 135">
              <a:extLst>
                <a:ext uri="{FF2B5EF4-FFF2-40B4-BE49-F238E27FC236}">
                  <a16:creationId xmlns:a16="http://schemas.microsoft.com/office/drawing/2014/main" id="{FC67238B-C833-4AEF-98E7-6BCC29B3D5A1}"/>
                </a:ext>
              </a:extLst>
            </p:cNvPr>
            <p:cNvCxnSpPr>
              <a:cxnSpLocks/>
              <a:endCxn id="143" idx="0"/>
            </p:cNvCxnSpPr>
            <p:nvPr/>
          </p:nvCxnSpPr>
          <p:spPr>
            <a:xfrm flipV="1">
              <a:off x="1358822" y="8157229"/>
              <a:ext cx="1474731" cy="37728"/>
            </a:xfrm>
            <a:prstGeom prst="bentConnector4">
              <a:avLst>
                <a:gd name="adj1" fmla="val -8"/>
                <a:gd name="adj2" fmla="val 705916"/>
              </a:avLst>
            </a:prstGeom>
            <a:ln>
              <a:solidFill>
                <a:srgbClr val="518BF6"/>
              </a:solidFill>
              <a:tailEnd type="triangle"/>
            </a:ln>
          </p:spPr>
          <p:style>
            <a:lnRef idx="1">
              <a:schemeClr val="accent1"/>
            </a:lnRef>
            <a:fillRef idx="0">
              <a:schemeClr val="accent1"/>
            </a:fillRef>
            <a:effectRef idx="0">
              <a:schemeClr val="accent1"/>
            </a:effectRef>
            <a:fontRef idx="minor">
              <a:schemeClr val="tx1"/>
            </a:fontRef>
          </p:style>
        </p:cxnSp>
        <p:sp>
          <p:nvSpPr>
            <p:cNvPr id="143" name="四角形: 角を丸くする 142">
              <a:extLst>
                <a:ext uri="{FF2B5EF4-FFF2-40B4-BE49-F238E27FC236}">
                  <a16:creationId xmlns:a16="http://schemas.microsoft.com/office/drawing/2014/main" id="{1116054F-1D06-4D4C-8904-51F34EAD6907}"/>
                </a:ext>
              </a:extLst>
            </p:cNvPr>
            <p:cNvSpPr/>
            <p:nvPr/>
          </p:nvSpPr>
          <p:spPr>
            <a:xfrm>
              <a:off x="2405748" y="8157229"/>
              <a:ext cx="855610" cy="220133"/>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grpSp>
      <p:sp>
        <p:nvSpPr>
          <p:cNvPr id="147" name="四角形: 角を丸くする 146">
            <a:extLst>
              <a:ext uri="{FF2B5EF4-FFF2-40B4-BE49-F238E27FC236}">
                <a16:creationId xmlns:a16="http://schemas.microsoft.com/office/drawing/2014/main" id="{664EE2C7-8B98-4A71-8D3E-E77EB427D5EA}"/>
              </a:ext>
            </a:extLst>
          </p:cNvPr>
          <p:cNvSpPr/>
          <p:nvPr/>
        </p:nvSpPr>
        <p:spPr>
          <a:xfrm>
            <a:off x="5492967" y="7923693"/>
            <a:ext cx="581752" cy="119652"/>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sp>
        <p:nvSpPr>
          <p:cNvPr id="149" name="四角形: 角を丸くする 148">
            <a:extLst>
              <a:ext uri="{FF2B5EF4-FFF2-40B4-BE49-F238E27FC236}">
                <a16:creationId xmlns:a16="http://schemas.microsoft.com/office/drawing/2014/main" id="{9E50C8A6-C301-478E-8020-D4A3646921EE}"/>
              </a:ext>
            </a:extLst>
          </p:cNvPr>
          <p:cNvSpPr/>
          <p:nvPr/>
        </p:nvSpPr>
        <p:spPr>
          <a:xfrm>
            <a:off x="5406354" y="7420137"/>
            <a:ext cx="468286" cy="131618"/>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sp>
        <p:nvSpPr>
          <p:cNvPr id="163" name="四角形: 角を丸くする 162">
            <a:extLst>
              <a:ext uri="{FF2B5EF4-FFF2-40B4-BE49-F238E27FC236}">
                <a16:creationId xmlns:a16="http://schemas.microsoft.com/office/drawing/2014/main" id="{02A31A99-63C6-42BF-A043-F68588CD46A8}"/>
              </a:ext>
            </a:extLst>
          </p:cNvPr>
          <p:cNvSpPr/>
          <p:nvPr/>
        </p:nvSpPr>
        <p:spPr>
          <a:xfrm>
            <a:off x="2702040" y="2028265"/>
            <a:ext cx="542558" cy="104923"/>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sp>
        <p:nvSpPr>
          <p:cNvPr id="164" name="四角形: 角を丸くする 163">
            <a:extLst>
              <a:ext uri="{FF2B5EF4-FFF2-40B4-BE49-F238E27FC236}">
                <a16:creationId xmlns:a16="http://schemas.microsoft.com/office/drawing/2014/main" id="{4CC5F55A-11A7-4B29-A871-F5F530E893A8}"/>
              </a:ext>
            </a:extLst>
          </p:cNvPr>
          <p:cNvSpPr/>
          <p:nvPr/>
        </p:nvSpPr>
        <p:spPr>
          <a:xfrm>
            <a:off x="5338809" y="2482409"/>
            <a:ext cx="651530" cy="128544"/>
          </a:xfrm>
          <a:prstGeom prst="roundRect">
            <a:avLst>
              <a:gd name="adj" fmla="val 5408"/>
            </a:avLst>
          </a:prstGeom>
          <a:noFill/>
          <a:ln w="127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pic>
        <p:nvPicPr>
          <p:cNvPr id="113" name="図 112" descr="アイコン&#10;&#10;自動的に生成された説明">
            <a:extLst>
              <a:ext uri="{FF2B5EF4-FFF2-40B4-BE49-F238E27FC236}">
                <a16:creationId xmlns:a16="http://schemas.microsoft.com/office/drawing/2014/main" id="{3E9B4920-13E9-482A-A216-47AAA081678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38785" y="1583695"/>
            <a:ext cx="234889" cy="233230"/>
          </a:xfrm>
          <a:prstGeom prst="rect">
            <a:avLst/>
          </a:prstGeom>
        </p:spPr>
      </p:pic>
      <p:sp>
        <p:nvSpPr>
          <p:cNvPr id="114" name="四角形: 角を丸くする 113">
            <a:extLst>
              <a:ext uri="{FF2B5EF4-FFF2-40B4-BE49-F238E27FC236}">
                <a16:creationId xmlns:a16="http://schemas.microsoft.com/office/drawing/2014/main" id="{970DAA0F-9CEF-4CBD-AD79-781E836DAA34}"/>
              </a:ext>
            </a:extLst>
          </p:cNvPr>
          <p:cNvSpPr/>
          <p:nvPr/>
        </p:nvSpPr>
        <p:spPr>
          <a:xfrm>
            <a:off x="3838602" y="1590387"/>
            <a:ext cx="2625696" cy="214720"/>
          </a:xfrm>
          <a:prstGeom prst="roundRect">
            <a:avLst>
              <a:gd name="adj" fmla="val 22151"/>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游ゴシック" panose="020B0400000000000000" pitchFamily="50" charset="-128"/>
                <a:ea typeface="游ゴシック" panose="020B0400000000000000" pitchFamily="50" charset="-128"/>
                <a:cs typeface="Segoe UI" panose="020B0502040204020203" pitchFamily="34" charset="0"/>
              </a:rPr>
              <a:t>iPad</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pic>
        <p:nvPicPr>
          <p:cNvPr id="16" name="図 15">
            <a:extLst>
              <a:ext uri="{FF2B5EF4-FFF2-40B4-BE49-F238E27FC236}">
                <a16:creationId xmlns:a16="http://schemas.microsoft.com/office/drawing/2014/main" id="{F974AD44-A1C4-44A6-B299-84C6E9795E85}"/>
              </a:ext>
            </a:extLst>
          </p:cNvPr>
          <p:cNvPicPr>
            <a:picLocks noChangeAspect="1"/>
          </p:cNvPicPr>
          <p:nvPr/>
        </p:nvPicPr>
        <p:blipFill rotWithShape="1">
          <a:blip r:embed="rId12"/>
          <a:srcRect b="35850"/>
          <a:stretch/>
        </p:blipFill>
        <p:spPr>
          <a:xfrm>
            <a:off x="3585045" y="4375961"/>
            <a:ext cx="2559000" cy="1320847"/>
          </a:xfrm>
          <a:prstGeom prst="rect">
            <a:avLst/>
          </a:prstGeom>
        </p:spPr>
      </p:pic>
      <p:pic>
        <p:nvPicPr>
          <p:cNvPr id="18" name="図 17">
            <a:extLst>
              <a:ext uri="{FF2B5EF4-FFF2-40B4-BE49-F238E27FC236}">
                <a16:creationId xmlns:a16="http://schemas.microsoft.com/office/drawing/2014/main" id="{203E80B5-3F0F-43CF-BA26-B959BEA58C24}"/>
              </a:ext>
            </a:extLst>
          </p:cNvPr>
          <p:cNvPicPr>
            <a:picLocks noChangeAspect="1"/>
          </p:cNvPicPr>
          <p:nvPr/>
        </p:nvPicPr>
        <p:blipFill>
          <a:blip r:embed="rId13"/>
          <a:stretch>
            <a:fillRect/>
          </a:stretch>
        </p:blipFill>
        <p:spPr>
          <a:xfrm>
            <a:off x="4408005" y="4735870"/>
            <a:ext cx="909717" cy="964028"/>
          </a:xfrm>
          <a:prstGeom prst="rect">
            <a:avLst/>
          </a:prstGeom>
        </p:spPr>
      </p:pic>
      <p:sp>
        <p:nvSpPr>
          <p:cNvPr id="139" name="四角形: 角を丸くする 138">
            <a:extLst>
              <a:ext uri="{FF2B5EF4-FFF2-40B4-BE49-F238E27FC236}">
                <a16:creationId xmlns:a16="http://schemas.microsoft.com/office/drawing/2014/main" id="{98CC4861-BC1D-40A8-A14D-2304E16B01CD}"/>
              </a:ext>
            </a:extLst>
          </p:cNvPr>
          <p:cNvSpPr/>
          <p:nvPr/>
        </p:nvSpPr>
        <p:spPr>
          <a:xfrm>
            <a:off x="5427230" y="4527360"/>
            <a:ext cx="161352" cy="137314"/>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1</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sp>
        <p:nvSpPr>
          <p:cNvPr id="140" name="四角形: 角を丸くする 139">
            <a:extLst>
              <a:ext uri="{FF2B5EF4-FFF2-40B4-BE49-F238E27FC236}">
                <a16:creationId xmlns:a16="http://schemas.microsoft.com/office/drawing/2014/main" id="{411AF65E-D325-4721-B83C-6AEEC6334D59}"/>
              </a:ext>
            </a:extLst>
          </p:cNvPr>
          <p:cNvSpPr/>
          <p:nvPr/>
        </p:nvSpPr>
        <p:spPr>
          <a:xfrm>
            <a:off x="4352034" y="5100396"/>
            <a:ext cx="161352" cy="124832"/>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96385"/>
            <a:r>
              <a:rPr lang="en-US" altLang="ja-JP"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rPr>
              <a:t>2</a:t>
            </a:r>
            <a:endParaRPr lang="ja-JP" altLang="en-US" sz="784" b="1" dirty="0">
              <a:solidFill>
                <a:prstClr val="white"/>
              </a:solidFill>
              <a:latin typeface="Segoe UI" panose="020B0502040204020203" pitchFamily="34" charset="0"/>
              <a:ea typeface="游ゴシック" panose="020B0400000000000000" pitchFamily="50" charset="-128"/>
              <a:cs typeface="Segoe UI" panose="020B0502040204020203" pitchFamily="34" charset="0"/>
            </a:endParaRPr>
          </a:p>
        </p:txBody>
      </p:sp>
      <p:pic>
        <p:nvPicPr>
          <p:cNvPr id="20" name="図 19">
            <a:extLst>
              <a:ext uri="{FF2B5EF4-FFF2-40B4-BE49-F238E27FC236}">
                <a16:creationId xmlns:a16="http://schemas.microsoft.com/office/drawing/2014/main" id="{4F18EF8B-6EFE-43C7-88D6-87DA41DA7BA9}"/>
              </a:ext>
            </a:extLst>
          </p:cNvPr>
          <p:cNvPicPr>
            <a:picLocks noChangeAspect="1"/>
          </p:cNvPicPr>
          <p:nvPr/>
        </p:nvPicPr>
        <p:blipFill rotWithShape="1">
          <a:blip r:embed="rId14"/>
          <a:srcRect t="28324" b="21938"/>
          <a:stretch/>
        </p:blipFill>
        <p:spPr>
          <a:xfrm>
            <a:off x="3714286" y="6135563"/>
            <a:ext cx="980234" cy="104476"/>
          </a:xfrm>
          <a:prstGeom prst="rect">
            <a:avLst/>
          </a:prstGeom>
        </p:spPr>
      </p:pic>
      <p:pic>
        <p:nvPicPr>
          <p:cNvPr id="115" name="図 114" descr="アイコン&#10;&#10;自動的に生成された説明">
            <a:extLst>
              <a:ext uri="{FF2B5EF4-FFF2-40B4-BE49-F238E27FC236}">
                <a16:creationId xmlns:a16="http://schemas.microsoft.com/office/drawing/2014/main" id="{01B838FA-354C-4DC8-9E22-C7DC8838449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51036" y="4120858"/>
            <a:ext cx="234889" cy="233230"/>
          </a:xfrm>
          <a:prstGeom prst="rect">
            <a:avLst/>
          </a:prstGeom>
        </p:spPr>
      </p:pic>
      <p:sp>
        <p:nvSpPr>
          <p:cNvPr id="119" name="四角形: 角を丸くする 118">
            <a:extLst>
              <a:ext uri="{FF2B5EF4-FFF2-40B4-BE49-F238E27FC236}">
                <a16:creationId xmlns:a16="http://schemas.microsoft.com/office/drawing/2014/main" id="{6E1309D4-8032-45B8-8B8B-3AC9B6B034C8}"/>
              </a:ext>
            </a:extLst>
          </p:cNvPr>
          <p:cNvSpPr/>
          <p:nvPr/>
        </p:nvSpPr>
        <p:spPr>
          <a:xfrm>
            <a:off x="563664" y="7026080"/>
            <a:ext cx="2625696" cy="230754"/>
          </a:xfrm>
          <a:prstGeom prst="roundRect">
            <a:avLst>
              <a:gd name="adj" fmla="val 31242"/>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Segoe UI" panose="020B0502040204020203" pitchFamily="34" charset="0"/>
                <a:ea typeface="ＭＳ Ｐゴシック" panose="020B0600070205080204" pitchFamily="50" charset="-128"/>
                <a:cs typeface="Segoe UI" panose="020B0502040204020203" pitchFamily="34" charset="0"/>
              </a:rPr>
              <a:t>PC</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pic>
        <p:nvPicPr>
          <p:cNvPr id="122" name="図 121" descr="アイコン&#10;&#10;自動的に生成された説明">
            <a:extLst>
              <a:ext uri="{FF2B5EF4-FFF2-40B4-BE49-F238E27FC236}">
                <a16:creationId xmlns:a16="http://schemas.microsoft.com/office/drawing/2014/main" id="{88CBBB5F-0807-43D6-9CD4-E1451F5F937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47675" y="7027492"/>
            <a:ext cx="234889" cy="233230"/>
          </a:xfrm>
          <a:prstGeom prst="rect">
            <a:avLst/>
          </a:prstGeom>
        </p:spPr>
      </p:pic>
      <p:sp>
        <p:nvSpPr>
          <p:cNvPr id="123" name="四角形: 角を丸くする 122">
            <a:extLst>
              <a:ext uri="{FF2B5EF4-FFF2-40B4-BE49-F238E27FC236}">
                <a16:creationId xmlns:a16="http://schemas.microsoft.com/office/drawing/2014/main" id="{A7FAE7E1-E081-452D-8691-421C1FFB6222}"/>
              </a:ext>
            </a:extLst>
          </p:cNvPr>
          <p:cNvSpPr/>
          <p:nvPr/>
        </p:nvSpPr>
        <p:spPr>
          <a:xfrm>
            <a:off x="3889688" y="7026081"/>
            <a:ext cx="2620059" cy="228091"/>
          </a:xfrm>
          <a:prstGeom prst="roundRect">
            <a:avLst>
              <a:gd name="adj" fmla="val 14585"/>
            </a:avLst>
          </a:prstGeom>
          <a:solidFill>
            <a:srgbClr val="518B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defTabSz="896385"/>
            <a:r>
              <a:rPr lang="en-US" altLang="ja-JP" sz="1029" b="1" dirty="0">
                <a:solidFill>
                  <a:prstClr val="white"/>
                </a:solidFill>
                <a:latin typeface="Segoe UI" panose="020B0502040204020203" pitchFamily="34" charset="0"/>
                <a:ea typeface="ＭＳ Ｐゴシック" panose="020B0600070205080204" pitchFamily="50" charset="-128"/>
                <a:cs typeface="Segoe UI" panose="020B0502040204020203" pitchFamily="34" charset="0"/>
              </a:rPr>
              <a:t>iPad</a:t>
            </a:r>
            <a:r>
              <a:rPr lang="ja-JP" altLang="en-US" sz="1029" dirty="0">
                <a:solidFill>
                  <a:prstClr val="white"/>
                </a:solidFill>
                <a:latin typeface="游ゴシック" panose="020B0400000000000000" pitchFamily="50" charset="-128"/>
                <a:ea typeface="游ゴシック" panose="020B0400000000000000" pitchFamily="50" charset="-128"/>
              </a:rPr>
              <a:t>で実施する場合</a:t>
            </a:r>
          </a:p>
        </p:txBody>
      </p:sp>
      <p:pic>
        <p:nvPicPr>
          <p:cNvPr id="24" name="図 23">
            <a:extLst>
              <a:ext uri="{FF2B5EF4-FFF2-40B4-BE49-F238E27FC236}">
                <a16:creationId xmlns:a16="http://schemas.microsoft.com/office/drawing/2014/main" id="{E20D3D2F-7E60-4D76-9B57-124147E11F25}"/>
              </a:ext>
            </a:extLst>
          </p:cNvPr>
          <p:cNvPicPr>
            <a:picLocks noChangeAspect="1"/>
          </p:cNvPicPr>
          <p:nvPr/>
        </p:nvPicPr>
        <p:blipFill>
          <a:blip r:embed="rId15"/>
          <a:stretch>
            <a:fillRect/>
          </a:stretch>
        </p:blipFill>
        <p:spPr>
          <a:xfrm>
            <a:off x="4472334" y="7420136"/>
            <a:ext cx="681450" cy="777428"/>
          </a:xfrm>
          <a:prstGeom prst="rect">
            <a:avLst/>
          </a:prstGeom>
        </p:spPr>
      </p:pic>
      <p:cxnSp>
        <p:nvCxnSpPr>
          <p:cNvPr id="124" name="コネクタ: カギ線 123">
            <a:extLst>
              <a:ext uri="{FF2B5EF4-FFF2-40B4-BE49-F238E27FC236}">
                <a16:creationId xmlns:a16="http://schemas.microsoft.com/office/drawing/2014/main" id="{EFC7431D-84DB-4230-ABBC-4CE80CD4C513}"/>
              </a:ext>
            </a:extLst>
          </p:cNvPr>
          <p:cNvCxnSpPr>
            <a:cxnSpLocks/>
            <a:stCxn id="149" idx="1"/>
            <a:endCxn id="135" idx="0"/>
          </p:cNvCxnSpPr>
          <p:nvPr/>
        </p:nvCxnSpPr>
        <p:spPr>
          <a:xfrm rot="10800000" flipV="1">
            <a:off x="4789185" y="7485945"/>
            <a:ext cx="617169" cy="525154"/>
          </a:xfrm>
          <a:prstGeom prst="bentConnector2">
            <a:avLst/>
          </a:prstGeom>
          <a:ln>
            <a:solidFill>
              <a:srgbClr val="518BF6"/>
            </a:solidFill>
            <a:tailEnd type="triangle"/>
          </a:ln>
        </p:spPr>
        <p:style>
          <a:lnRef idx="1">
            <a:schemeClr val="accent1"/>
          </a:lnRef>
          <a:fillRef idx="0">
            <a:schemeClr val="accent1"/>
          </a:fillRef>
          <a:effectRef idx="0">
            <a:schemeClr val="accent1"/>
          </a:effectRef>
          <a:fontRef idx="minor">
            <a:schemeClr val="tx1"/>
          </a:fontRef>
        </p:style>
      </p:cxnSp>
      <p:sp>
        <p:nvSpPr>
          <p:cNvPr id="135" name="四角形: 角を丸くする 134">
            <a:extLst>
              <a:ext uri="{FF2B5EF4-FFF2-40B4-BE49-F238E27FC236}">
                <a16:creationId xmlns:a16="http://schemas.microsoft.com/office/drawing/2014/main" id="{351B0F74-AAA2-4184-A6E0-AFE7DD58E382}"/>
              </a:ext>
            </a:extLst>
          </p:cNvPr>
          <p:cNvSpPr/>
          <p:nvPr/>
        </p:nvSpPr>
        <p:spPr>
          <a:xfrm>
            <a:off x="4448459" y="8011099"/>
            <a:ext cx="681451" cy="154632"/>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pic>
        <p:nvPicPr>
          <p:cNvPr id="141" name="図 140">
            <a:extLst>
              <a:ext uri="{FF2B5EF4-FFF2-40B4-BE49-F238E27FC236}">
                <a16:creationId xmlns:a16="http://schemas.microsoft.com/office/drawing/2014/main" id="{767AFADF-A287-47A8-ADB5-8C9A65AF21DB}"/>
              </a:ext>
            </a:extLst>
          </p:cNvPr>
          <p:cNvPicPr>
            <a:picLocks noChangeAspect="1"/>
          </p:cNvPicPr>
          <p:nvPr/>
        </p:nvPicPr>
        <p:blipFill>
          <a:blip r:embed="rId9"/>
          <a:stretch>
            <a:fillRect/>
          </a:stretch>
        </p:blipFill>
        <p:spPr>
          <a:xfrm>
            <a:off x="3757226" y="8837485"/>
            <a:ext cx="518834" cy="148973"/>
          </a:xfrm>
          <a:prstGeom prst="rect">
            <a:avLst/>
          </a:prstGeom>
        </p:spPr>
      </p:pic>
      <p:sp>
        <p:nvSpPr>
          <p:cNvPr id="80" name="四角形: 角を丸くする 79">
            <a:extLst>
              <a:ext uri="{FF2B5EF4-FFF2-40B4-BE49-F238E27FC236}">
                <a16:creationId xmlns:a16="http://schemas.microsoft.com/office/drawing/2014/main" id="{77811F98-4A6E-4D8C-8A77-A8C7BDBD74CC}"/>
              </a:ext>
            </a:extLst>
          </p:cNvPr>
          <p:cNvSpPr/>
          <p:nvPr/>
        </p:nvSpPr>
        <p:spPr>
          <a:xfrm>
            <a:off x="4529305" y="5079293"/>
            <a:ext cx="751071" cy="145936"/>
          </a:xfrm>
          <a:prstGeom prst="roundRect">
            <a:avLst>
              <a:gd name="adj" fmla="val 5408"/>
            </a:avLst>
          </a:prstGeom>
          <a:noFill/>
          <a:ln w="12700">
            <a:solidFill>
              <a:srgbClr val="518B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6385"/>
            <a:endParaRPr lang="ja-JP" altLang="en-US" sz="1764">
              <a:solidFill>
                <a:prstClr val="white"/>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240531559"/>
      </p:ext>
    </p:extLst>
  </p:cSld>
  <p:clrMapOvr>
    <a:masterClrMapping/>
  </p:clrMapOvr>
</p:sld>
</file>

<file path=ppt/theme/theme1.xml><?xml version="1.0" encoding="utf-8"?>
<a:theme xmlns:a="http://schemas.openxmlformats.org/drawingml/2006/main" name="A">
  <a:themeElements>
    <a:clrScheme name="suvo">
      <a:dk1>
        <a:sysClr val="windowText" lastClr="000000"/>
      </a:dk1>
      <a:lt1>
        <a:sysClr val="window" lastClr="FFFFFF"/>
      </a:lt1>
      <a:dk2>
        <a:srgbClr val="1F497D"/>
      </a:dk2>
      <a:lt2>
        <a:srgbClr val="EEECE1"/>
      </a:lt2>
      <a:accent1>
        <a:srgbClr val="B51A8A"/>
      </a:accent1>
      <a:accent2>
        <a:srgbClr val="74CBC8"/>
      </a:accent2>
      <a:accent3>
        <a:srgbClr val="C3D7A4"/>
      </a:accent3>
      <a:accent4>
        <a:srgbClr val="EC78CB"/>
      </a:accent4>
      <a:accent5>
        <a:srgbClr val="BFE7E6"/>
      </a:accent5>
      <a:accent6>
        <a:srgbClr val="EAF1DF"/>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rgbClr val="AF0080"/>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sisl xmlns:xsi="http://www.w3.org/2001/XMLSchema-instance" xmlns:xsd="http://www.w3.org/2001/XMLSchema" xmlns="http://www.boldonjames.com/2008/01/sie/internal/label" sislVersion="0" policy="a10f9ac0-5937-4b4f-b459-96aedd9ed2c5" origin="userSelected">
  <element uid="72a5d865-2c9e-41bb-b8a0-b31322cd1ede" value=""/>
</sisl>
</file>

<file path=customXml/item2.xml><?xml version="1.0" encoding="utf-8"?>
<?mso-contentType ?>
<SharedContentType xmlns="Microsoft.SharePoint.Taxonomy.ContentTypeSync" SourceId="58d2a889-b29a-49b5-b5fb-ff07b77a57d2" ContentTypeId="0x010100D8619B0BB6CDE9439384F909891F4AE3" PreviousValue="false"/>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Asset_x0020_Classification xmlns="70e51d29-517d-4a63-824d-4b1f88aee801">Official</Asset_x0020_Classification>
    <Sensitivity_x0020_Classification xmlns="70e51d29-517d-4a63-824d-4b1f88aee801">Public</Sensitivity_x0020_Classification>
    <TaxCatchAll xmlns="70e51d29-517d-4a63-824d-4b1f88aee801">
      <Value>10</Value>
      <Value>6</Value>
    </TaxCatchAll>
    <m047ba5054b04960ba6a99ef31311043 xmlns="70e51d29-517d-4a63-824d-4b1f88aee801">
      <Terms xmlns="http://schemas.microsoft.com/office/infopath/2007/PartnerControls">
        <TermInfo xmlns="http://schemas.microsoft.com/office/infopath/2007/PartnerControls">
          <TermName xmlns="http://schemas.microsoft.com/office/infopath/2007/PartnerControls">Applications</TermName>
          <TermId xmlns="http://schemas.microsoft.com/office/infopath/2007/PartnerControls">b26e8e75-90db-4794-87e7-f408483f6575</TermId>
        </TermInfo>
      </Terms>
    </m047ba5054b04960ba6a99ef31311043>
    <n8e3199456894147b98de29bf18ad06b xmlns="70e51d29-517d-4a63-824d-4b1f88aee801">
      <Terms xmlns="http://schemas.microsoft.com/office/infopath/2007/PartnerControls">
        <TermInfo xmlns="http://schemas.microsoft.com/office/infopath/2007/PartnerControls">
          <TermName xmlns="http://schemas.microsoft.com/office/infopath/2007/PartnerControls">General Documents</TermName>
          <TermId xmlns="http://schemas.microsoft.com/office/infopath/2007/PartnerControls">1f8ffd7a-147a-46ed-8f2f-d45d550d71cd</TermId>
        </TermInfo>
      </Terms>
    </n8e3199456894147b98de29bf18ad06b>
    <_dlc_DocIdPersistId xmlns="70e51d29-517d-4a63-824d-4b1f88aee801" xsi:nil="true"/>
    <_dlc_DocId xmlns="70e51d29-517d-4a63-824d-4b1f88aee801" xsi:nil="true"/>
    <_dlc_DocIdUrl xmlns="70e51d29-517d-4a63-824d-4b1f88aee801">
      <Url xsi:nil="true"/>
      <Description xsi:nil="true"/>
    </_dlc_DocIdUrl>
  </documentManagement>
</p:properties>
</file>

<file path=customXml/item6.xml><?xml version="1.0" encoding="utf-8"?>
<ct:contentTypeSchema xmlns:ct="http://schemas.microsoft.com/office/2006/metadata/contentType" xmlns:ma="http://schemas.microsoft.com/office/2006/metadata/properties/metaAttributes" ct:_="" ma:_="" ma:contentTypeName="Merck Document" ma:contentTypeID="0x01010096E8C226D85FAE498A9E8B715E1BAF260026F66D757C8F924F962A43FE15DF5450" ma:contentTypeVersion="39" ma:contentTypeDescription="The basic content type for all documents" ma:contentTypeScope="" ma:versionID="c755c18aab80e34d86fae5c3b22e4964">
  <xsd:schema xmlns:xsd="http://www.w3.org/2001/XMLSchema" xmlns:xs="http://www.w3.org/2001/XMLSchema" xmlns:p="http://schemas.microsoft.com/office/2006/metadata/properties" xmlns:ns2="70e51d29-517d-4a63-824d-4b1f88aee801" xmlns:ns3="35d8af44-299c-432b-8891-71ff81cf7cca" targetNamespace="http://schemas.microsoft.com/office/2006/metadata/properties" ma:root="true" ma:fieldsID="a24930767e4ef7da384cf15f85828385" ns2:_="" ns3:_="">
    <xsd:import namespace="70e51d29-517d-4a63-824d-4b1f88aee801"/>
    <xsd:import namespace="35d8af44-299c-432b-8891-71ff81cf7cca"/>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sset_x0020_Classification"/>
                <xsd:element ref="ns2:Sensitivity_x0020_Classification"/>
                <xsd:element ref="ns2:m047ba5054b04960ba6a99ef31311043" minOccurs="0"/>
                <xsd:element ref="ns2:n8e3199456894147b98de29bf18ad06b"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e51d29-517d-4a63-824d-4b1f88aee80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false">
      <xsd:simpleType>
        <xsd:restriction base="dms:Text"/>
      </xsd:simpleType>
    </xsd:element>
    <xsd:element name="_dlc_DocIdUrl" ma:index="9" nillable="true" ma:displayName="Document ID" ma:description="Permanent link to this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TaxCatchAll" ma:index="11" nillable="true" ma:displayName="Taxonomy Catch All Column" ma:hidden="true" ma:list="{3e8629dd-829d-4f27-88d7-ad3835b9ed94}" ma:internalName="TaxCatchAll" ma:showField="CatchAllData"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3e8629dd-829d-4f27-88d7-ad3835b9ed94}" ma:internalName="TaxCatchAllLabel" ma:readOnly="true" ma:showField="CatchAllDataLabel" ma:web="70e51d29-517d-4a63-824d-4b1f88aee801">
      <xsd:complexType>
        <xsd:complexContent>
          <xsd:extension base="dms:MultiChoiceLookup">
            <xsd:sequence>
              <xsd:element name="Value" type="dms:Lookup" maxOccurs="unbounded" minOccurs="0" nillable="true"/>
            </xsd:sequence>
          </xsd:extension>
        </xsd:complexContent>
      </xsd:complexType>
    </xsd:element>
    <xsd:element name="Asset_x0020_Classification" ma:index="15" ma:displayName="Asset Classification" ma:description="Please select a value to classify this asset per Policy 26" ma:format="Dropdown" ma:internalName="Asset_x0020_Classification" ma:readOnly="false">
      <xsd:simpleType>
        <xsd:restriction base="dms:Choice">
          <xsd:enumeration value="Administrative"/>
          <xsd:enumeration value="Official"/>
        </xsd:restriction>
      </xsd:simpleType>
    </xsd:element>
    <xsd:element name="Sensitivity_x0020_Classification" ma:index="16" ma:displayName="Sensitivity Classification" ma:description="Set the sensitivity of the item per Policy 26" ma:format="Dropdown" ma:internalName="Sensitivity_x0020_Classification" ma:readOnly="false">
      <xsd:simpleType>
        <xsd:restriction base="dms:Choice">
          <xsd:enumeration value="Public"/>
          <xsd:enumeration value="Proprietary"/>
          <xsd:enumeration value="Confidential"/>
          <xsd:enumeration value="Sensitive"/>
        </xsd:restriction>
      </xsd:simpleType>
    </xsd:element>
    <xsd:element name="m047ba5054b04960ba6a99ef31311043" ma:index="17" ma:taxonomy="true" ma:internalName="m047ba5054b04960ba6a99ef31311043" ma:taxonomyFieldName="Topic" ma:displayName="Topic" ma:readOnly="false" ma:default="" ma:fieldId="{6047ba50-54b0-4960-ba6a-99ef31311043}" ma:sspId="3f5e642b-91f5-4888-b018-43334a040d09" ma:termSetId="11f88e8d-d5e3-4261-974a-055f9d631661" ma:anchorId="00000000-0000-0000-0000-000000000000" ma:open="false" ma:isKeyword="false">
      <xsd:complexType>
        <xsd:sequence>
          <xsd:element ref="pc:Terms" minOccurs="0" maxOccurs="1"/>
        </xsd:sequence>
      </xsd:complexType>
    </xsd:element>
    <xsd:element name="n8e3199456894147b98de29bf18ad06b" ma:index="18" ma:taxonomy="true" ma:internalName="n8e3199456894147b98de29bf18ad06b" ma:taxonomyFieldName="Document_x0020_Type" ma:displayName="Document Type" ma:readOnly="false" ma:default="" ma:fieldId="{78e31994-5689-4147-b98d-e29bf18ad06b}" ma:sspId="3f5e642b-91f5-4888-b018-43334a040d09" ma:termSetId="94de0c15-bda3-41d1-879a-c38da7503d3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5d8af44-299c-432b-8891-71ff81cf7cc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6C2426-D078-4AB0-8419-3CB24FFD7F31}">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A3B48F73-5FAF-401E-8C49-D8F2CFF50AAF}">
  <ds:schemaRefs>
    <ds:schemaRef ds:uri="Microsoft.SharePoint.Taxonomy.ContentTypeSync"/>
  </ds:schemaRefs>
</ds:datastoreItem>
</file>

<file path=customXml/itemProps3.xml><?xml version="1.0" encoding="utf-8"?>
<ds:datastoreItem xmlns:ds="http://schemas.openxmlformats.org/officeDocument/2006/customXml" ds:itemID="{8705D83D-FB32-41EC-9BEF-39CEF20BEA7A}">
  <ds:schemaRefs>
    <ds:schemaRef ds:uri="http://schemas.microsoft.com/sharepoint/events"/>
  </ds:schemaRefs>
</ds:datastoreItem>
</file>

<file path=customXml/itemProps4.xml><?xml version="1.0" encoding="utf-8"?>
<ds:datastoreItem xmlns:ds="http://schemas.openxmlformats.org/officeDocument/2006/customXml" ds:itemID="{04653C5E-FBC3-4F50-BDBD-489CF64B8E85}">
  <ds:schemaRefs>
    <ds:schemaRef ds:uri="http://schemas.microsoft.com/sharepoint/v3/contenttype/forms"/>
  </ds:schemaRefs>
</ds:datastoreItem>
</file>

<file path=customXml/itemProps5.xml><?xml version="1.0" encoding="utf-8"?>
<ds:datastoreItem xmlns:ds="http://schemas.openxmlformats.org/officeDocument/2006/customXml" ds:itemID="{CA914199-FD7E-40F1-A302-5469480D26D5}">
  <ds:schemaRefs>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35d8af44-299c-432b-8891-71ff81cf7cca"/>
    <ds:schemaRef ds:uri="70e51d29-517d-4a63-824d-4b1f88aee801"/>
    <ds:schemaRef ds:uri="http://purl.org/dc/dcmitype/"/>
  </ds:schemaRefs>
</ds:datastoreItem>
</file>

<file path=customXml/itemProps6.xml><?xml version="1.0" encoding="utf-8"?>
<ds:datastoreItem xmlns:ds="http://schemas.openxmlformats.org/officeDocument/2006/customXml" ds:itemID="{89206C45-1B0C-4E86-A3FA-FA497105EA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e51d29-517d-4a63-824d-4b1f88aee801"/>
    <ds:schemaRef ds:uri="35d8af44-299c-432b-8891-71ff81cf7c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3776</TotalTime>
  <Words>592</Words>
  <Application>Microsoft Office PowerPoint</Application>
  <PresentationFormat>A4 210 x 297 mm</PresentationFormat>
  <Paragraphs>92</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UI</vt:lpstr>
      <vt:lpstr>メイリオ</vt:lpstr>
      <vt:lpstr>游ゴシック</vt:lpstr>
      <vt:lpstr>Arial</vt:lpstr>
      <vt:lpstr>Calibri</vt:lpstr>
      <vt:lpstr>Segoe UI</vt:lpstr>
      <vt:lpstr>Wingdings</vt:lpstr>
      <vt:lpstr>A</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BEL_lecture_meeting_invitation_201806</dc:title>
  <dc:creator>Sasaki Ikue</dc:creator>
  <cp:lastModifiedBy>Suma, Taro (PF KURUME)</cp:lastModifiedBy>
  <cp:revision>288</cp:revision>
  <cp:lastPrinted>2023-01-12T08:11:35Z</cp:lastPrinted>
  <dcterms:created xsi:type="dcterms:W3CDTF">2018-03-19T07:48:30Z</dcterms:created>
  <dcterms:modified xsi:type="dcterms:W3CDTF">2023-03-22T01:41:58Z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682387847</vt:i4>
  </property>
  <property fmtid="{D5CDD505-2E9C-101B-9397-08002B2CF9AE}" pid="3" name="_NewReviewCycle">
    <vt:lpwstr/>
  </property>
  <property fmtid="{D5CDD505-2E9C-101B-9397-08002B2CF9AE}" pid="4" name="_EmailSubject">
    <vt:lpwstr>テンプレート</vt:lpwstr>
  </property>
  <property fmtid="{D5CDD505-2E9C-101B-9397-08002B2CF9AE}" pid="5" name="_AuthorEmail">
    <vt:lpwstr>taiki.machida@merck.com</vt:lpwstr>
  </property>
  <property fmtid="{D5CDD505-2E9C-101B-9397-08002B2CF9AE}" pid="6" name="_AuthorEmailDisplayName">
    <vt:lpwstr>Machida, Taiki (BEL Squad)</vt:lpwstr>
  </property>
  <property fmtid="{D5CDD505-2E9C-101B-9397-08002B2CF9AE}" pid="7" name="docIndexRef">
    <vt:lpwstr>62661f20-1779-4885-8aa6-81801b1d05c6</vt:lpwstr>
  </property>
  <property fmtid="{D5CDD505-2E9C-101B-9397-08002B2CF9AE}" pid="8" name="bjSaver">
    <vt:lpwstr>e8tBFbdlA8hfqyfGOHSDWJu+B5smur36</vt:lpwstr>
  </property>
  <property fmtid="{D5CDD505-2E9C-101B-9397-08002B2CF9AE}" pid="9" name="bjDocumentSecurityLabel">
    <vt:lpwstr>Not Classified</vt:lpwstr>
  </property>
  <property fmtid="{D5CDD505-2E9C-101B-9397-08002B2CF9AE}" pid="10" name="ContentTypeId">
    <vt:lpwstr>0x01010096E8C226D85FAE498A9E8B715E1BAF260026F66D757C8F924F962A43FE15DF5450</vt:lpwstr>
  </property>
  <property fmtid="{D5CDD505-2E9C-101B-9397-08002B2CF9AE}" pid="11" name="Topic">
    <vt:lpwstr>10;#Applications|b26e8e75-90db-4794-87e7-f408483f6575</vt:lpwstr>
  </property>
  <property fmtid="{D5CDD505-2E9C-101B-9397-08002B2CF9AE}" pid="12" name="Document Type">
    <vt:lpwstr>6;#General Documents|1f8ffd7a-147a-46ed-8f2f-d45d550d71cd</vt:lpwstr>
  </property>
  <property fmtid="{D5CDD505-2E9C-101B-9397-08002B2CF9AE}" pid="13"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14" name="bjDocumentLabelXML-0">
    <vt:lpwstr>ames.com/2008/01/sie/internal/label"&gt;&lt;element uid="72a5d865-2c9e-41bb-b8a0-b31322cd1ede" value="" /&gt;&lt;/sisl&gt;</vt:lpwstr>
  </property>
  <property fmtid="{D5CDD505-2E9C-101B-9397-08002B2CF9AE}" pid="15" name="_PreviousAdHocReviewCycleID">
    <vt:i4>-1830670112</vt:i4>
  </property>
</Properties>
</file>